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7" r:id="rId1"/>
  </p:sldMasterIdLst>
  <p:notesMasterIdLst>
    <p:notesMasterId r:id="rId7"/>
  </p:notesMasterIdLst>
  <p:sldIdLst>
    <p:sldId id="313" r:id="rId2"/>
    <p:sldId id="314" r:id="rId3"/>
    <p:sldId id="317" r:id="rId4"/>
    <p:sldId id="319" r:id="rId5"/>
    <p:sldId id="32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1"/>
    <a:srgbClr val="95B3D7"/>
    <a:srgbClr val="9999FF"/>
    <a:srgbClr val="E3E3E3"/>
    <a:srgbClr val="E1D65B"/>
    <a:srgbClr val="009E47"/>
    <a:srgbClr val="0000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88732" autoAdjust="0"/>
  </p:normalViewPr>
  <p:slideViewPr>
    <p:cSldViewPr>
      <p:cViewPr varScale="1">
        <p:scale>
          <a:sx n="66" d="100"/>
          <a:sy n="66" d="100"/>
        </p:scale>
        <p:origin x="-6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3940EF0-5300-49CA-B5D7-F3667EB9ED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CA</a:t>
            </a:r>
            <a:r>
              <a:rPr lang="en-US" baseline="0" dirty="0" smtClean="0"/>
              <a:t> </a:t>
            </a:r>
            <a:r>
              <a:rPr lang="en-US" baseline="0" smtClean="0"/>
              <a:t>governor vetoed AB 369</a:t>
            </a:r>
            <a:endParaRPr lang="en-US" dirty="0"/>
          </a:p>
        </p:txBody>
      </p:sp>
      <p:sp>
        <p:nvSpPr>
          <p:cNvPr id="4" name="Slide Number Placeholder 3"/>
          <p:cNvSpPr>
            <a:spLocks noGrp="1"/>
          </p:cNvSpPr>
          <p:nvPr>
            <p:ph type="sldNum" sz="quarter" idx="10"/>
          </p:nvPr>
        </p:nvSpPr>
        <p:spPr/>
        <p:txBody>
          <a:bodyPr/>
          <a:lstStyle/>
          <a:p>
            <a:pPr>
              <a:defRPr/>
            </a:pPr>
            <a:fld id="{A1FF610E-FCFE-4ACA-B149-DEF26CA506EC}"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US" dirty="0"/>
          </a:p>
        </p:txBody>
      </p:sp>
      <p:sp>
        <p:nvSpPr>
          <p:cNvPr id="4" name="Slide Number Placeholder 3"/>
          <p:cNvSpPr>
            <a:spLocks noGrp="1"/>
          </p:cNvSpPr>
          <p:nvPr>
            <p:ph type="sldNum" sz="quarter" idx="10"/>
          </p:nvPr>
        </p:nvSpPr>
        <p:spPr/>
        <p:txBody>
          <a:bodyPr/>
          <a:lstStyle/>
          <a:p>
            <a:pPr>
              <a:defRPr/>
            </a:pPr>
            <a:fld id="{A1FF610E-FCFE-4ACA-B149-DEF26CA506E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1371600" y="322263"/>
            <a:ext cx="4114800" cy="3086100"/>
          </a:xfrm>
          <a:ln/>
        </p:spPr>
      </p:sp>
      <p:sp>
        <p:nvSpPr>
          <p:cNvPr id="44035" name="Notes Placeholder 2"/>
          <p:cNvSpPr>
            <a:spLocks noGrp="1"/>
          </p:cNvSpPr>
          <p:nvPr>
            <p:ph type="body" idx="1"/>
          </p:nvPr>
        </p:nvSpPr>
        <p:spPr>
          <a:noFill/>
          <a:ln/>
        </p:spPr>
        <p:txBody>
          <a:bodyPr/>
          <a:lstStyle/>
          <a:p>
            <a:pPr eaLnBrk="1" hangingPunct="1">
              <a:buFontTx/>
              <a:buChar char="•"/>
            </a:pPr>
            <a:endParaRPr lang="en-US" dirty="0" smtClean="0">
              <a:latin typeface="Arial" pitchFamily="34" charset="0"/>
            </a:endParaRPr>
          </a:p>
        </p:txBody>
      </p:sp>
      <p:sp>
        <p:nvSpPr>
          <p:cNvPr id="44036" name="Slide Number Placeholder 3"/>
          <p:cNvSpPr>
            <a:spLocks noGrp="1"/>
          </p:cNvSpPr>
          <p:nvPr>
            <p:ph type="sldNum" sz="quarter" idx="5"/>
          </p:nvPr>
        </p:nvSpPr>
        <p:spPr>
          <a:noFill/>
        </p:spPr>
        <p:txBody>
          <a:bodyPr/>
          <a:lstStyle/>
          <a:p>
            <a:pPr defTabSz="913282"/>
            <a:fld id="{49DEB2A9-176D-4A54-A50E-79F59122D145}" type="slidenum">
              <a:rPr lang="en-US" smtClean="0">
                <a:solidFill>
                  <a:srgbClr val="000000"/>
                </a:solidFill>
                <a:latin typeface="Arial" pitchFamily="34" charset="0"/>
                <a:ea typeface="MS PGothic" pitchFamily="34" charset="-128"/>
                <a:cs typeface="Arial" pitchFamily="34" charset="0"/>
              </a:rPr>
              <a:pPr defTabSz="913282"/>
              <a:t>4</a:t>
            </a:fld>
            <a:endParaRPr lang="en-US" dirty="0" smtClean="0">
              <a:solidFill>
                <a:srgbClr val="000000"/>
              </a:solidFill>
              <a:latin typeface="Arial" pitchFamily="34" charset="0"/>
              <a:ea typeface="MS PGothic" pitchFamily="34" charset="-128"/>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latin typeface="+mn-lt"/>
            </a:endParaRPr>
          </a:p>
          <a:p>
            <a:pPr>
              <a:buFontTx/>
              <a:buChar char="-"/>
            </a:pPr>
            <a:r>
              <a:rPr lang="en-US" dirty="0" smtClean="0">
                <a:latin typeface="+mn-lt"/>
              </a:rPr>
              <a:t>A total of three states – Washington, Virginia, and Mississippi – have nearly finalized their EHB benchmark selections. </a:t>
            </a:r>
          </a:p>
          <a:p>
            <a:pPr>
              <a:buFontTx/>
              <a:buChar char="-"/>
            </a:pPr>
            <a:endParaRPr lang="en-US" dirty="0" smtClean="0">
              <a:latin typeface="+mn-lt"/>
            </a:endParaRPr>
          </a:p>
          <a:p>
            <a:pPr>
              <a:buFontTx/>
              <a:buChar char="-"/>
            </a:pPr>
            <a:r>
              <a:rPr lang="en-US" dirty="0" smtClean="0">
                <a:latin typeface="+mn-lt"/>
              </a:rPr>
              <a:t>To date, a total of 19 states—AL, AZ, CA, CO, CT, DE, ME, MD, MA, MI, MN, NV, NY, NC, ND, OR, RI, TN, and VT—and the District of Columbia have identified their possible benchmark plans. </a:t>
            </a:r>
          </a:p>
          <a:p>
            <a:pPr>
              <a:buFontTx/>
              <a:buChar char="-"/>
            </a:pPr>
            <a:endParaRPr lang="en-US" dirty="0" smtClean="0">
              <a:latin typeface="+mn-lt"/>
            </a:endParaRPr>
          </a:p>
          <a:p>
            <a:pPr>
              <a:buFontTx/>
              <a:buChar char="-"/>
            </a:pPr>
            <a:r>
              <a:rPr lang="en-US" dirty="0" smtClean="0">
                <a:latin typeface="+mn-lt"/>
              </a:rPr>
              <a:t>Seven states—AL, AZ, CO, DE, MD, TN, and UT—are currently soliciting public input on their EHB benchmark plan options.   </a:t>
            </a:r>
          </a:p>
          <a:p>
            <a:pPr>
              <a:buFontTx/>
              <a:buChar char="-"/>
            </a:pPr>
            <a:endParaRPr lang="en-US" dirty="0" smtClean="0">
              <a:latin typeface="+mn-lt"/>
            </a:endParaRPr>
          </a:p>
          <a:p>
            <a:pPr>
              <a:buFontTx/>
              <a:buChar char="-"/>
            </a:pPr>
            <a:r>
              <a:rPr lang="en-US" dirty="0" smtClean="0">
                <a:latin typeface="+mn-lt"/>
              </a:rPr>
              <a:t>Most states seem to be leaning towards one of the small group plan options – this option typically includes the state benefit mandates, which allows states to avoid paying for the costs of the mandates for exchange enrollees in the short term.</a:t>
            </a:r>
          </a:p>
          <a:p>
            <a:r>
              <a:rPr lang="en-US" dirty="0" smtClean="0">
                <a:latin typeface="+mn-lt"/>
              </a:rPr>
              <a:t>	</a:t>
            </a:r>
          </a:p>
        </p:txBody>
      </p:sp>
      <p:sp>
        <p:nvSpPr>
          <p:cNvPr id="4" name="Slide Number Placeholder 3"/>
          <p:cNvSpPr>
            <a:spLocks noGrp="1"/>
          </p:cNvSpPr>
          <p:nvPr>
            <p:ph type="sldNum" sz="quarter" idx="10"/>
          </p:nvPr>
        </p:nvSpPr>
        <p:spPr/>
        <p:txBody>
          <a:bodyPr/>
          <a:lstStyle/>
          <a:p>
            <a:pPr>
              <a:defRPr/>
            </a:pPr>
            <a:fld id="{DAE04EF2-CFDF-4799-AD4A-A31C087BBE19}" type="slidenum">
              <a:rPr lang="en-US" smtClean="0"/>
              <a:pPr>
                <a:defRPr/>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3" name="Picture 7" descr="pfizer_gradient 190x90"/>
          <p:cNvPicPr>
            <a:picLocks noChangeAspect="1" noChangeArrowheads="1"/>
          </p:cNvPicPr>
          <p:nvPr/>
        </p:nvPicPr>
        <p:blipFill>
          <a:blip r:embed="rId2" cstate="print"/>
          <a:srcRect/>
          <a:stretch>
            <a:fillRect/>
          </a:stretch>
        </p:blipFill>
        <p:spPr bwMode="auto">
          <a:xfrm>
            <a:off x="7985125" y="136525"/>
            <a:ext cx="1158875" cy="549275"/>
          </a:xfrm>
          <a:prstGeom prst="rect">
            <a:avLst/>
          </a:prstGeom>
          <a:noFill/>
          <a:ln w="9525">
            <a:noFill/>
            <a:miter lim="800000"/>
            <a:headEnd/>
            <a:tailEnd/>
          </a:ln>
        </p:spPr>
      </p:pic>
      <p:sp>
        <p:nvSpPr>
          <p:cNvPr id="4" name="Freeform 8"/>
          <p:cNvSpPr>
            <a:spLocks/>
          </p:cNvSpPr>
          <p:nvPr/>
        </p:nvSpPr>
        <p:spPr bwMode="auto">
          <a:xfrm>
            <a:off x="0" y="762000"/>
            <a:ext cx="9144000" cy="165100"/>
          </a:xfrm>
          <a:custGeom>
            <a:avLst/>
            <a:gdLst/>
            <a:ahLst/>
            <a:cxnLst>
              <a:cxn ang="0">
                <a:pos x="0" y="56"/>
              </a:cxn>
              <a:cxn ang="0">
                <a:pos x="1152" y="8"/>
              </a:cxn>
              <a:cxn ang="0">
                <a:pos x="3408" y="104"/>
              </a:cxn>
              <a:cxn ang="0">
                <a:pos x="5760" y="8"/>
              </a:cxn>
            </a:cxnLst>
            <a:rect l="0" t="0" r="r" b="b"/>
            <a:pathLst>
              <a:path w="5760" h="104">
                <a:moveTo>
                  <a:pt x="0" y="56"/>
                </a:moveTo>
                <a:cubicBezTo>
                  <a:pt x="292" y="28"/>
                  <a:pt x="584" y="0"/>
                  <a:pt x="1152" y="8"/>
                </a:cubicBezTo>
                <a:cubicBezTo>
                  <a:pt x="1720" y="16"/>
                  <a:pt x="2640" y="104"/>
                  <a:pt x="3408" y="104"/>
                </a:cubicBezTo>
                <a:cubicBezTo>
                  <a:pt x="4176" y="104"/>
                  <a:pt x="5368" y="24"/>
                  <a:pt x="5760" y="8"/>
                </a:cubicBezTo>
              </a:path>
            </a:pathLst>
          </a:custGeom>
          <a:noFill/>
          <a:ln w="19050" cap="flat" cmpd="sng">
            <a:solidFill>
              <a:srgbClr val="007CC2">
                <a:alpha val="30000"/>
              </a:srgbClr>
            </a:solidFill>
            <a:prstDash val="sysDot"/>
            <a:round/>
            <a:headEnd/>
            <a:tailEnd/>
          </a:ln>
          <a:effectLst/>
        </p:spPr>
        <p:txBody>
          <a:bodyPr/>
          <a:lstStyle/>
          <a:p>
            <a:pPr eaLnBrk="0" fontAlgn="auto" hangingPunct="0">
              <a:spcBef>
                <a:spcPts val="0"/>
              </a:spcBef>
              <a:spcAft>
                <a:spcPts val="0"/>
              </a:spcAft>
              <a:defRPr/>
            </a:pPr>
            <a:endParaRPr lang="en-US" sz="2400" dirty="0">
              <a:solidFill>
                <a:srgbClr val="000000"/>
              </a:solidFill>
              <a:latin typeface="Arial"/>
            </a:endParaRPr>
          </a:p>
        </p:txBody>
      </p:sp>
      <p:sp>
        <p:nvSpPr>
          <p:cNvPr id="2" name="Title 1"/>
          <p:cNvSpPr>
            <a:spLocks noGrp="1"/>
          </p:cNvSpPr>
          <p:nvPr>
            <p:ph type="title"/>
          </p:nvPr>
        </p:nvSpPr>
        <p:spPr/>
        <p:txBody>
          <a:bodyPr/>
          <a:lstStyle>
            <a:lvl1pPr>
              <a:defRPr sz="2400"/>
            </a:lvl1pPr>
          </a:lstStyle>
          <a:p>
            <a:r>
              <a:rPr lang="en-US" smtClean="0"/>
              <a:t>Click to edit Master title style</a:t>
            </a:r>
            <a:endParaRPr lang="en-US"/>
          </a:p>
        </p:txBody>
      </p:sp>
      <p:sp>
        <p:nvSpPr>
          <p:cNvPr id="5"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C2B0BD0F-48E3-465D-AD58-33043B5AED0B}" type="slidenum">
              <a:rPr lang="en-US"/>
              <a:pPr>
                <a:defRPr/>
              </a:pPr>
              <a:t>‹#›</a:t>
            </a:fld>
            <a:endParaRPr lang="en-US" dirty="0"/>
          </a:p>
        </p:txBody>
      </p:sp>
      <p:sp>
        <p:nvSpPr>
          <p:cNvPr id="6" name="Footer Placeholder 11"/>
          <p:cNvSpPr>
            <a:spLocks noGrp="1"/>
          </p:cNvSpPr>
          <p:nvPr>
            <p:ph type="ftr" sz="quarter" idx="11"/>
          </p:nvPr>
        </p:nvSpPr>
        <p:spPr/>
        <p:txBody>
          <a:bodyPr/>
          <a:lstStyle>
            <a:lvl1pPr algn="ctr" fontAlgn="auto">
              <a:spcBef>
                <a:spcPts val="0"/>
              </a:spcBef>
              <a:spcAft>
                <a:spcPts val="0"/>
              </a:spcAft>
              <a:defRPr sz="800">
                <a:solidFill>
                  <a:srgbClr val="000000">
                    <a:tint val="75000"/>
                  </a:srgbClr>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A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E3BDD71F-22CD-46CC-A9BC-11F9008B0E00}" type="slidenum">
              <a:rPr lang="en-US"/>
              <a:pPr/>
              <a:t>‹#›</a:t>
            </a:fld>
            <a:endParaRPr lang="en-US"/>
          </a:p>
        </p:txBody>
      </p:sp>
      <p:sp>
        <p:nvSpPr>
          <p:cNvPr id="4" name="Text Placeholder 12"/>
          <p:cNvSpPr>
            <a:spLocks noGrp="1"/>
          </p:cNvSpPr>
          <p:nvPr>
            <p:ph type="body" sz="quarter" idx="16" hasCustomPrompt="1"/>
          </p:nvPr>
        </p:nvSpPr>
        <p:spPr>
          <a:xfrm>
            <a:off x="457200" y="5915479"/>
            <a:ext cx="8229600" cy="124650"/>
          </a:xfrm>
          <a:prstGeom prst="rect">
            <a:avLst/>
          </a:prstGeom>
          <a:noFill/>
          <a:ln w="9525" algn="ctr">
            <a:noFill/>
            <a:miter lim="800000"/>
            <a:headEnd/>
            <a:tailEnd/>
          </a:ln>
          <a:effectLst/>
        </p:spPr>
        <p:txBody>
          <a:bodyPr wrap="square" lIns="0" tIns="0" rIns="0" bIns="0" anchor="b">
            <a:spAutoFit/>
          </a:bodyPr>
          <a:lstStyle>
            <a:lvl1pPr marL="0" indent="0" algn="l" rtl="0" fontAlgn="base">
              <a:lnSpc>
                <a:spcPct val="90000"/>
              </a:lnSpc>
              <a:spcBef>
                <a:spcPct val="12000"/>
              </a:spcBef>
              <a:spcAft>
                <a:spcPct val="0"/>
              </a:spcAft>
              <a:buNone/>
              <a:defRPr lang="en-US" sz="900" b="0" kern="1200" dirty="0">
                <a:solidFill>
                  <a:schemeClr val="tx1"/>
                </a:solidFill>
                <a:latin typeface="Arial" pitchFamily="34" charset="0"/>
                <a:ea typeface="+mn-ea"/>
                <a:cs typeface="+mn-cs"/>
              </a:defRPr>
            </a:lvl1pPr>
          </a:lstStyle>
          <a:p>
            <a:pPr lvl="0"/>
            <a:r>
              <a:rPr lang="en-US" dirty="0" smtClean="0"/>
              <a:t>Click to edit source</a:t>
            </a:r>
            <a:endParaRPr lang="en-US" dirty="0"/>
          </a:p>
        </p:txBody>
      </p:sp>
      <p:sp>
        <p:nvSpPr>
          <p:cNvPr id="5" name="Text Placeholder 9"/>
          <p:cNvSpPr>
            <a:spLocks noGrp="1"/>
          </p:cNvSpPr>
          <p:nvPr>
            <p:ph type="body" sz="quarter" idx="15" hasCustomPrompt="1"/>
          </p:nvPr>
        </p:nvSpPr>
        <p:spPr bwMode="gray">
          <a:xfrm>
            <a:off x="509588" y="1298575"/>
            <a:ext cx="8167687" cy="369332"/>
          </a:xfrm>
          <a:prstGeom prst="rect">
            <a:avLst/>
          </a:prstGeom>
          <a:noFill/>
          <a:ln w="9525" algn="ctr">
            <a:noFill/>
            <a:miter lim="800000"/>
            <a:headEnd/>
            <a:tailEnd/>
          </a:ln>
          <a:effectLst/>
        </p:spPr>
        <p:txBody>
          <a:bodyPr wrap="square" lIns="45720" rIns="45720">
            <a:spAutoFit/>
          </a:bodyPr>
          <a:lstStyle>
            <a:lvl1pPr marL="0" indent="0" algn="l" rtl="0" fontAlgn="base">
              <a:lnSpc>
                <a:spcPct val="90000"/>
              </a:lnSpc>
              <a:spcBef>
                <a:spcPct val="20000"/>
              </a:spcBef>
              <a:spcAft>
                <a:spcPct val="0"/>
              </a:spcAft>
              <a:buNone/>
              <a:defRPr lang="en-US" sz="2000" b="1" kern="1200" dirty="0">
                <a:solidFill>
                  <a:schemeClr val="accent2"/>
                </a:solidFill>
                <a:latin typeface="Arial" pitchFamily="34" charset="0"/>
                <a:ea typeface="Arial Unicode MS" pitchFamily="34" charset="-128"/>
                <a:cs typeface="Arial Unicode MS" pitchFamily="34" charset="-128"/>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803"/>
            <a:ext cx="5486400" cy="3962401"/>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715000"/>
            <a:ext cx="5486400" cy="4572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dirty="0"/>
          </a:p>
        </p:txBody>
      </p:sp>
      <p:sp>
        <p:nvSpPr>
          <p:cNvPr id="6" name="Rectangle 4"/>
          <p:cNvSpPr>
            <a:spLocks noGrp="1" noChangeArrowheads="1"/>
          </p:cNvSpPr>
          <p:nvPr>
            <p:ph type="sldNum" sz="quarter" idx="11"/>
          </p:nvPr>
        </p:nvSpPr>
        <p:spPr/>
        <p:txBody>
          <a:bodyPr/>
          <a:lstStyle>
            <a:lvl1pPr fontAlgn="auto">
              <a:spcBef>
                <a:spcPts val="0"/>
              </a:spcBef>
              <a:spcAft>
                <a:spcPts val="0"/>
              </a:spcAft>
              <a:defRPr/>
            </a:lvl1pPr>
          </a:lstStyle>
          <a:p>
            <a:pPr>
              <a:defRPr/>
            </a:pPr>
            <a:fld id="{04F8CFE3-A3B0-405B-892D-42AB9EC84965}" type="slidenum">
              <a:rPr lang="en-US"/>
              <a:pPr>
                <a:defRPr/>
              </a:pPr>
              <a:t>‹#›</a:t>
            </a:fld>
            <a:endParaRPr lang="en-US" dirty="0"/>
          </a:p>
        </p:txBody>
      </p:sp>
      <p:sp>
        <p:nvSpPr>
          <p:cNvPr id="7" name="Footer Placeholder 11"/>
          <p:cNvSpPr>
            <a:spLocks noGrp="1"/>
          </p:cNvSpPr>
          <p:nvPr>
            <p:ph type="ftr" sz="quarter" idx="12"/>
          </p:nvPr>
        </p:nvSpPr>
        <p:spPr/>
        <p:txBody>
          <a:bodyPr/>
          <a:lstStyle>
            <a:lvl1pPr algn="ctr" fontAlgn="auto">
              <a:spcBef>
                <a:spcPts val="0"/>
              </a:spcBef>
              <a:spcAft>
                <a:spcPts val="0"/>
              </a:spcAft>
              <a:defRPr sz="800">
                <a:solidFill>
                  <a:srgbClr val="000000">
                    <a:tint val="75000"/>
                  </a:srgbClr>
                </a:solidFill>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fontAlgn="auto">
              <a:spcBef>
                <a:spcPts val="0"/>
              </a:spcBef>
              <a:spcAft>
                <a:spcPts val="0"/>
              </a:spcAft>
              <a:defRPr/>
            </a:lvl1pPr>
          </a:lstStyle>
          <a:p>
            <a:pPr>
              <a:defRPr/>
            </a:pPr>
            <a:fld id="{D7F78BBB-1C83-45DA-9348-4B40ACCEF4DE}" type="slidenum">
              <a:rPr lang="en-US"/>
              <a:pPr>
                <a:defRPr/>
              </a:pPr>
              <a:t>‹#›</a:t>
            </a:fld>
            <a:endParaRPr lang="en-US" dirty="0"/>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161AC2-715B-42A6-AB41-D256234A6AB7}" type="datetimeFigureOut">
              <a:rPr lang="en-US"/>
              <a:pPr>
                <a:defRPr/>
              </a:pPr>
              <a:t>10/12/2012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D66DEC-FD04-4AEA-AE54-3BF8DF444C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Slide - Title, Content">
    <p:spTree>
      <p:nvGrpSpPr>
        <p:cNvPr id="1" name=""/>
        <p:cNvGrpSpPr/>
        <p:nvPr/>
      </p:nvGrpSpPr>
      <p:grpSpPr>
        <a:xfrm>
          <a:off x="0" y="0"/>
          <a:ext cx="0" cy="0"/>
          <a:chOff x="0" y="0"/>
          <a:chExt cx="0" cy="0"/>
        </a:xfrm>
      </p:grpSpPr>
      <p:sp>
        <p:nvSpPr>
          <p:cNvPr id="9" name="Text Placeholder 9"/>
          <p:cNvSpPr>
            <a:spLocks noGrp="1"/>
          </p:cNvSpPr>
          <p:nvPr>
            <p:ph type="body" sz="quarter" idx="15"/>
          </p:nvPr>
        </p:nvSpPr>
        <p:spPr bwMode="gray">
          <a:xfrm>
            <a:off x="367249" y="971550"/>
            <a:ext cx="8454009" cy="396947"/>
          </a:xfrm>
          <a:prstGeom prst="rect">
            <a:avLst/>
          </a:prstGeom>
          <a:noFill/>
        </p:spPr>
        <p:txBody>
          <a:bodyPr rtlCol="0">
            <a:spAutoFit/>
          </a:bodyPr>
          <a:lstStyle>
            <a:lvl1pPr marL="0" indent="0" algn="l" rtl="0" fontAlgn="base">
              <a:lnSpc>
                <a:spcPct val="90000"/>
              </a:lnSpc>
              <a:spcBef>
                <a:spcPct val="0"/>
              </a:spcBef>
              <a:spcAft>
                <a:spcPct val="0"/>
              </a:spcAft>
              <a:buNone/>
              <a:defRPr lang="en-US" sz="2200" b="1" kern="1200" dirty="0">
                <a:solidFill>
                  <a:schemeClr val="accent4"/>
                </a:solidFill>
                <a:effectLst/>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7"/>
          </p:nvPr>
        </p:nvSpPr>
        <p:spPr>
          <a:xfrm>
            <a:off x="356616" y="1883664"/>
            <a:ext cx="8458200" cy="3697986"/>
          </a:xfrm>
        </p:spPr>
        <p:txBody>
          <a:bodyPr/>
          <a:lstStyle>
            <a:lvl2pPr>
              <a:defRPr lang="en-US" sz="2000" b="0" kern="1200" dirty="0" smtClean="0">
                <a:solidFill>
                  <a:schemeClr val="tx1"/>
                </a:solidFill>
                <a:effectLst/>
                <a:latin typeface="+mn-lt"/>
                <a:ea typeface="+mn-ea"/>
                <a:cs typeface="+mn-cs"/>
              </a:defRPr>
            </a:lvl2pPr>
            <a:lvl3pPr>
              <a:defRPr lang="en-US" sz="1800" b="0" kern="1200" dirty="0" smtClean="0">
                <a:solidFill>
                  <a:schemeClr val="tx1"/>
                </a:solidFill>
                <a:effectLst/>
                <a:latin typeface="+mn-lt"/>
                <a:ea typeface="+mn-ea"/>
                <a:cs typeface="+mn-cs"/>
              </a:defRPr>
            </a:lvl3pPr>
            <a:lvl4pPr>
              <a:defRPr lang="en-US" sz="1600" b="0" kern="1200" dirty="0" smtClean="0">
                <a:solidFill>
                  <a:schemeClr val="tx1"/>
                </a:solidFill>
                <a:effectLst/>
                <a:latin typeface="+mn-lt"/>
                <a:ea typeface="+mn-ea"/>
                <a:cs typeface="+mn-cs"/>
              </a:defRPr>
            </a:lvl4pPr>
            <a:lvl5pPr>
              <a:defRPr lang="en-US" sz="1400" b="0" kern="1200" dirty="0">
                <a:solidFill>
                  <a:schemeClr val="tx1"/>
                </a:solidFill>
                <a:effectLst/>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6"/>
          </p:nvPr>
        </p:nvSpPr>
        <p:spPr>
          <a:xfrm>
            <a:off x="361950" y="5652407"/>
            <a:ext cx="8496300" cy="415018"/>
          </a:xfrm>
          <a:prstGeom prst="rect">
            <a:avLst/>
          </a:prstGeom>
        </p:spPr>
        <p:txBody>
          <a:bodyPr tIns="0" rIns="0" bIns="0" anchor="b"/>
          <a:lstStyle>
            <a:lvl1pPr marL="0" indent="0">
              <a:spcBef>
                <a:spcPts val="600"/>
              </a:spcBef>
              <a:buNone/>
              <a:defRPr sz="1000" b="0">
                <a:solidFill>
                  <a:schemeClr val="tx1"/>
                </a:solidFill>
                <a:latin typeface="Arial" pitchFamily="34" charset="0"/>
                <a:cs typeface="Arial" pitchFamily="34" charset="0"/>
              </a:defRPr>
            </a:lvl1pPr>
          </a:lstStyle>
          <a:p>
            <a:pPr lvl="0"/>
            <a:r>
              <a:rPr lang="en-US" smtClean="0"/>
              <a:t>Click to edit Master text styles</a:t>
            </a:r>
          </a:p>
        </p:txBody>
      </p:sp>
      <p:sp>
        <p:nvSpPr>
          <p:cNvPr id="6" name="Slide Number Placeholder 5"/>
          <p:cNvSpPr>
            <a:spLocks noGrp="1"/>
          </p:cNvSpPr>
          <p:nvPr userDrawn="1">
            <p:ph type="sldNum" sz="quarter" idx="18"/>
          </p:nvPr>
        </p:nvSpPr>
        <p:spPr/>
        <p:txBody>
          <a:bodyPr/>
          <a:lstStyle>
            <a:lvl1pPr>
              <a:defRPr/>
            </a:lvl1pPr>
          </a:lstStyle>
          <a:p>
            <a:pPr>
              <a:defRPr/>
            </a:pPr>
            <a:fld id="{6CFEB198-CFDC-4BD8-B080-16796744EC73}" type="slidenum">
              <a:rPr/>
              <a:pPr>
                <a:defRPr/>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Slide - Title, Content, Box">
    <p:spTree>
      <p:nvGrpSpPr>
        <p:cNvPr id="1" name=""/>
        <p:cNvGrpSpPr/>
        <p:nvPr/>
      </p:nvGrpSpPr>
      <p:grpSpPr>
        <a:xfrm>
          <a:off x="0" y="0"/>
          <a:ext cx="0" cy="0"/>
          <a:chOff x="0" y="0"/>
          <a:chExt cx="0" cy="0"/>
        </a:xfrm>
      </p:grpSpPr>
      <p:sp>
        <p:nvSpPr>
          <p:cNvPr id="9" name="Text Placeholder 9"/>
          <p:cNvSpPr>
            <a:spLocks noGrp="1"/>
          </p:cNvSpPr>
          <p:nvPr>
            <p:ph type="body" sz="quarter" idx="15"/>
          </p:nvPr>
        </p:nvSpPr>
        <p:spPr bwMode="gray">
          <a:xfrm>
            <a:off x="367249" y="971550"/>
            <a:ext cx="8454009" cy="396947"/>
          </a:xfrm>
          <a:prstGeom prst="rect">
            <a:avLst/>
          </a:prstGeom>
          <a:noFill/>
        </p:spPr>
        <p:txBody>
          <a:bodyPr rtlCol="0">
            <a:spAutoFit/>
          </a:bodyPr>
          <a:lstStyle>
            <a:lvl1pPr marL="0" indent="0" algn="l" rtl="0" fontAlgn="base">
              <a:lnSpc>
                <a:spcPct val="90000"/>
              </a:lnSpc>
              <a:spcBef>
                <a:spcPct val="0"/>
              </a:spcBef>
              <a:spcAft>
                <a:spcPct val="0"/>
              </a:spcAft>
              <a:buNone/>
              <a:defRPr lang="en-US" sz="2200" b="1" kern="1200" dirty="0">
                <a:solidFill>
                  <a:schemeClr val="accent4"/>
                </a:solidFill>
                <a:effectLst/>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a:p>
        </p:txBody>
      </p:sp>
      <p:sp>
        <p:nvSpPr>
          <p:cNvPr id="12" name="Content Placeholder 11"/>
          <p:cNvSpPr>
            <a:spLocks noGrp="1"/>
          </p:cNvSpPr>
          <p:nvPr>
            <p:ph sz="quarter" idx="28"/>
          </p:nvPr>
        </p:nvSpPr>
        <p:spPr>
          <a:xfrm>
            <a:off x="356616" y="2362199"/>
            <a:ext cx="8458200" cy="3219451"/>
          </a:xfrm>
        </p:spPr>
        <p:txBody>
          <a:bodyPr>
            <a:normAutofit/>
          </a:bodyPr>
          <a:lstStyle>
            <a:lvl1pPr marL="228600" indent="-228600">
              <a:spcBef>
                <a:spcPts val="1500"/>
              </a:spcBef>
              <a:defRPr sz="1800"/>
            </a:lvl1pPr>
            <a:lvl2pPr marL="457200" indent="-228600">
              <a:spcBef>
                <a:spcPts val="700"/>
              </a:spcBef>
              <a:defRPr sz="1600"/>
            </a:lvl2pPr>
            <a:lvl3pPr marL="628650" indent="-171450">
              <a:spcBef>
                <a:spcPts val="300"/>
              </a:spcBef>
              <a:defRPr sz="1400"/>
            </a:lvl3pPr>
            <a:lvl4pPr marL="800100" indent="-171450">
              <a:spcBef>
                <a:spcPts val="100"/>
              </a:spcBef>
              <a:defRPr sz="1200"/>
            </a:lvl4pPr>
            <a:lvl5pPr marL="971550" indent="-171450">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9"/>
          <p:cNvSpPr>
            <a:spLocks noGrp="1"/>
          </p:cNvSpPr>
          <p:nvPr>
            <p:ph type="body" sz="quarter" idx="30"/>
          </p:nvPr>
        </p:nvSpPr>
        <p:spPr>
          <a:xfrm>
            <a:off x="352425" y="1657349"/>
            <a:ext cx="8486775" cy="640080"/>
          </a:xfrm>
          <a:prstGeom prst="roundRect">
            <a:avLst/>
          </a:prstGeom>
          <a:gradFill flip="none" rotWithShape="1">
            <a:gsLst>
              <a:gs pos="65000">
                <a:schemeClr val="accent3"/>
              </a:gs>
              <a:gs pos="100000">
                <a:schemeClr val="accent3">
                  <a:lumMod val="90000"/>
                </a:schemeClr>
              </a:gs>
            </a:gsLst>
            <a:path path="shape">
              <a:fillToRect l="50000" t="50000" r="50000" b="50000"/>
            </a:path>
            <a:tileRect/>
          </a:gradFill>
          <a:ln>
            <a:noFill/>
            <a:headEnd type="none" w="med" len="med"/>
            <a:tailEnd type="none" w="med" len="med"/>
          </a:ln>
          <a:effectLst>
            <a:outerShdw blurRad="50800" dist="63500" dir="2700000" algn="tl" rotWithShape="0">
              <a:prstClr val="black">
                <a:alpha val="25000"/>
              </a:prstClr>
            </a:outerShdw>
          </a:effectLst>
          <a:scene3d>
            <a:camera prst="orthographicFront">
              <a:rot lat="0" lon="0" rev="0"/>
            </a:camera>
            <a:lightRig rig="threePt" dir="t">
              <a:rot lat="0" lon="0" rev="600000"/>
            </a:lightRig>
          </a:scene3d>
          <a:sp3d extrusionH="139700" contourW="12700">
            <a:bevelT w="50800" h="25400" prst="angle"/>
            <a:bevelB/>
            <a:extrusionClr>
              <a:schemeClr val="tx2">
                <a:lumMod val="60000"/>
                <a:lumOff val="40000"/>
              </a:schemeClr>
            </a:extrusionClr>
            <a:contourClr>
              <a:schemeClr val="tx2">
                <a:lumMod val="60000"/>
                <a:lumOff val="40000"/>
              </a:schemeClr>
            </a:contourClr>
          </a:sp3d>
        </p:spPr>
        <p:txBody>
          <a:bodyPr lIns="91429" tIns="45715" rIns="91429" bIns="45715" rtlCol="0" anchor="ctr">
            <a:noAutofit/>
          </a:bodyPr>
          <a:lstStyle>
            <a:lvl1pPr marL="0" indent="0" algn="ctr" defTabSz="914400" rtl="0" eaLnBrk="0" fontAlgn="base" latinLnBrk="0" hangingPunct="0">
              <a:lnSpc>
                <a:spcPct val="95000"/>
              </a:lnSpc>
              <a:spcBef>
                <a:spcPts val="0"/>
              </a:spcBef>
              <a:spcAft>
                <a:spcPct val="0"/>
              </a:spcAft>
              <a:buClr>
                <a:srgbClr val="45246A"/>
              </a:buClr>
              <a:buSzPct val="100000"/>
              <a:buFontTx/>
              <a:buNone/>
              <a:defRPr kumimoji="0" lang="en-US" sz="2000" b="1" i="0" u="none" strike="noStrike" kern="1200" cap="none" normalizeH="0" baseline="0" dirty="0">
                <a:ln>
                  <a:noFill/>
                </a:ln>
                <a:solidFill>
                  <a:sysClr val="windowText" lastClr="000000"/>
                </a:solidFill>
                <a:effectLst/>
                <a:latin typeface="+mj-lt"/>
                <a:ea typeface="+mn-ea"/>
                <a:cs typeface="+mn-cs"/>
              </a:defRPr>
            </a:lvl1pPr>
          </a:lstStyle>
          <a:p>
            <a:pPr lvl="0"/>
            <a:r>
              <a:rPr lang="en-US" smtClean="0"/>
              <a:t>Click to edit Master text styles</a:t>
            </a:r>
          </a:p>
        </p:txBody>
      </p:sp>
      <p:sp>
        <p:nvSpPr>
          <p:cNvPr id="16" name="Text Placeholder 12"/>
          <p:cNvSpPr>
            <a:spLocks noGrp="1"/>
          </p:cNvSpPr>
          <p:nvPr>
            <p:ph type="body" sz="quarter" idx="16"/>
          </p:nvPr>
        </p:nvSpPr>
        <p:spPr>
          <a:xfrm>
            <a:off x="361950" y="5652407"/>
            <a:ext cx="8496300" cy="415018"/>
          </a:xfrm>
          <a:prstGeom prst="rect">
            <a:avLst/>
          </a:prstGeom>
        </p:spPr>
        <p:txBody>
          <a:bodyPr tIns="0" rIns="0" bIns="0" anchor="b"/>
          <a:lstStyle>
            <a:lvl1pPr marL="0" indent="0">
              <a:spcBef>
                <a:spcPts val="600"/>
              </a:spcBef>
              <a:buNone/>
              <a:defRPr sz="1000" b="0">
                <a:solidFill>
                  <a:schemeClr val="tx1"/>
                </a:solidFill>
                <a:latin typeface="Arial" pitchFamily="34" charset="0"/>
                <a:cs typeface="Arial" pitchFamily="34" charset="0"/>
              </a:defRPr>
            </a:lvl1pPr>
          </a:lstStyle>
          <a:p>
            <a:pPr lvl="0"/>
            <a:r>
              <a:rPr lang="en-US" smtClean="0"/>
              <a:t>Click to edit Master text styles</a:t>
            </a:r>
          </a:p>
        </p:txBody>
      </p:sp>
      <p:sp>
        <p:nvSpPr>
          <p:cNvPr id="7" name="Slide Number Placeholder 5"/>
          <p:cNvSpPr>
            <a:spLocks noGrp="1"/>
          </p:cNvSpPr>
          <p:nvPr userDrawn="1">
            <p:ph type="sldNum" sz="quarter" idx="31"/>
          </p:nvPr>
        </p:nvSpPr>
        <p:spPr/>
        <p:txBody>
          <a:bodyPr/>
          <a:lstStyle>
            <a:lvl1pPr>
              <a:defRPr/>
            </a:lvl1pPr>
          </a:lstStyle>
          <a:p>
            <a:pPr>
              <a:defRPr/>
            </a:pPr>
            <a:fld id="{27B6889A-8E9A-4C93-BCAA-6B6755E8A0D6}" type="slidenum">
              <a:rPr/>
              <a:pPr>
                <a:defRPr/>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24125" y="122238"/>
            <a:ext cx="6289675" cy="6619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2625" y="1785938"/>
            <a:ext cx="7918450" cy="1403350"/>
          </a:xfrm>
        </p:spPr>
        <p:txBody>
          <a:bodyPr/>
          <a:lstStyle/>
          <a:p>
            <a:endParaRPr lang="en-US" dirty="0"/>
          </a:p>
        </p:txBody>
      </p:sp>
      <p:sp>
        <p:nvSpPr>
          <p:cNvPr id="4" name="Slide Number Placeholder 3"/>
          <p:cNvSpPr>
            <a:spLocks noGrp="1"/>
          </p:cNvSpPr>
          <p:nvPr>
            <p:ph type="sldNum" sz="quarter" idx="10"/>
          </p:nvPr>
        </p:nvSpPr>
        <p:spPr>
          <a:xfrm>
            <a:off x="8396288" y="6662738"/>
            <a:ext cx="696912" cy="136525"/>
          </a:xfrm>
        </p:spPr>
        <p:txBody>
          <a:bodyPr/>
          <a:lstStyle>
            <a:lvl1pPr>
              <a:defRPr/>
            </a:lvl1pPr>
          </a:lstStyle>
          <a:p>
            <a:fld id="{706E6BFF-D04F-4A99-AF20-3DE8DD87428D}" type="slidenum">
              <a:rPr lang="en-US"/>
              <a:pPr/>
              <a:t>‹#›</a:t>
            </a:fld>
            <a:endParaRPr lang="en-US" dirty="0"/>
          </a:p>
        </p:txBody>
      </p:sp>
      <p:sp>
        <p:nvSpPr>
          <p:cNvPr id="5" name="Date Placeholder 4"/>
          <p:cNvSpPr>
            <a:spLocks noGrp="1"/>
          </p:cNvSpPr>
          <p:nvPr>
            <p:ph type="dt" sz="half" idx="11"/>
          </p:nvPr>
        </p:nvSpPr>
        <p:spPr>
          <a:xfrm>
            <a:off x="76200" y="7077075"/>
            <a:ext cx="2133600" cy="182563"/>
          </a:xfrm>
        </p:spPr>
        <p:txBody>
          <a:bodyPr/>
          <a:lstStyle>
            <a:lvl1pPr>
              <a:defRPr/>
            </a:lvl1pPr>
          </a:lstStyle>
          <a:p>
            <a:r>
              <a:rPr lang="en-US" dirty="0"/>
              <a:t>12/4/2007 – 6:45pm</a:t>
            </a:r>
          </a:p>
        </p:txBody>
      </p:sp>
      <p:sp>
        <p:nvSpPr>
          <p:cNvPr id="6" name="Footer Placeholder 5"/>
          <p:cNvSpPr>
            <a:spLocks noGrp="1"/>
          </p:cNvSpPr>
          <p:nvPr>
            <p:ph type="ftr" sz="quarter" idx="12"/>
          </p:nvPr>
        </p:nvSpPr>
        <p:spPr>
          <a:xfrm>
            <a:off x="2593975" y="7077075"/>
            <a:ext cx="4086225" cy="182563"/>
          </a:xfrm>
        </p:spPr>
        <p:txBody>
          <a:bodyPr/>
          <a:lstStyle>
            <a:lvl1pPr>
              <a:defRPr/>
            </a:lvl1pPr>
          </a:lstStyle>
          <a:p>
            <a:r>
              <a:rPr lang="en-US" dirty="0" err="1"/>
              <a:t>eSlide</a:t>
            </a:r>
            <a:r>
              <a:rPr lang="en-US" dirty="0"/>
              <a:t> – P4467 – Universal Coverage Model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484188"/>
            <a:ext cx="8534400" cy="292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371600"/>
            <a:ext cx="4168775"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5975" y="1371600"/>
            <a:ext cx="4168775"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PA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3AF145E-AF29-4FF8-942D-E38DB9C6434C}" type="slidenum">
              <a:rPr lang="en-US"/>
              <a:pPr/>
              <a:t>‹#›</a:t>
            </a:fld>
            <a:endParaRPr lang="en-US"/>
          </a:p>
        </p:txBody>
      </p:sp>
      <p:sp>
        <p:nvSpPr>
          <p:cNvPr id="6" name="Text Placeholder 12"/>
          <p:cNvSpPr>
            <a:spLocks noGrp="1"/>
          </p:cNvSpPr>
          <p:nvPr>
            <p:ph type="body" sz="quarter" idx="16" hasCustomPrompt="1"/>
          </p:nvPr>
        </p:nvSpPr>
        <p:spPr>
          <a:xfrm>
            <a:off x="457200" y="5915479"/>
            <a:ext cx="8229600" cy="124650"/>
          </a:xfrm>
          <a:prstGeom prst="rect">
            <a:avLst/>
          </a:prstGeom>
          <a:noFill/>
          <a:ln w="9525" algn="ctr">
            <a:noFill/>
            <a:miter lim="800000"/>
            <a:headEnd/>
            <a:tailEnd/>
          </a:ln>
          <a:effectLst/>
        </p:spPr>
        <p:txBody>
          <a:bodyPr wrap="square" lIns="0" tIns="0" rIns="0" bIns="0" anchor="b">
            <a:spAutoFit/>
          </a:bodyPr>
          <a:lstStyle>
            <a:lvl1pPr marL="0" indent="0" algn="l" rtl="0" fontAlgn="base">
              <a:lnSpc>
                <a:spcPct val="90000"/>
              </a:lnSpc>
              <a:spcBef>
                <a:spcPct val="12000"/>
              </a:spcBef>
              <a:spcAft>
                <a:spcPct val="0"/>
              </a:spcAft>
              <a:buNone/>
              <a:defRPr lang="en-US" sz="900" b="0" kern="1200" dirty="0">
                <a:solidFill>
                  <a:schemeClr val="tx1"/>
                </a:solidFill>
                <a:latin typeface="Arial" pitchFamily="34" charset="0"/>
                <a:ea typeface="+mn-ea"/>
                <a:cs typeface="+mn-cs"/>
              </a:defRPr>
            </a:lvl1pPr>
          </a:lstStyle>
          <a:p>
            <a:pPr lvl="0"/>
            <a:r>
              <a:rPr lang="en-US" dirty="0" smtClean="0"/>
              <a:t>Click to edit source</a:t>
            </a:r>
            <a:endParaRPr lang="en-US" dirty="0"/>
          </a:p>
        </p:txBody>
      </p:sp>
      <p:sp>
        <p:nvSpPr>
          <p:cNvPr id="7" name="Text Placeholder 9"/>
          <p:cNvSpPr>
            <a:spLocks noGrp="1"/>
          </p:cNvSpPr>
          <p:nvPr>
            <p:ph type="body" sz="quarter" idx="15" hasCustomPrompt="1"/>
          </p:nvPr>
        </p:nvSpPr>
        <p:spPr bwMode="gray">
          <a:xfrm>
            <a:off x="509588" y="1298575"/>
            <a:ext cx="8167687" cy="369332"/>
          </a:xfrm>
          <a:prstGeom prst="rect">
            <a:avLst/>
          </a:prstGeom>
          <a:noFill/>
          <a:ln w="9525" algn="ctr">
            <a:noFill/>
            <a:miter lim="800000"/>
            <a:headEnd/>
            <a:tailEnd/>
          </a:ln>
          <a:effectLst/>
        </p:spPr>
        <p:txBody>
          <a:bodyPr wrap="square" lIns="45720" rIns="45720">
            <a:spAutoFit/>
          </a:bodyPr>
          <a:lstStyle>
            <a:lvl1pPr marL="0" indent="0" algn="l" rtl="0" fontAlgn="base">
              <a:lnSpc>
                <a:spcPct val="90000"/>
              </a:lnSpc>
              <a:spcBef>
                <a:spcPct val="20000"/>
              </a:spcBef>
              <a:spcAft>
                <a:spcPct val="0"/>
              </a:spcAft>
              <a:buNone/>
              <a:defRPr lang="en-US" sz="2000" b="1" kern="1200" dirty="0">
                <a:solidFill>
                  <a:schemeClr val="accent2"/>
                </a:solidFill>
                <a:latin typeface="Arial" pitchFamily="34" charset="0"/>
                <a:ea typeface="Arial Unicode MS" pitchFamily="34" charset="-128"/>
                <a:cs typeface="Arial Unicode MS" pitchFamily="34" charset="-128"/>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smtClean="0"/>
              <a:t>Click to edit subtitle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pfizer_gradient 190x90"/>
          <p:cNvPicPr>
            <a:picLocks noChangeAspect="1" noChangeArrowheads="1"/>
          </p:cNvPicPr>
          <p:nvPr/>
        </p:nvPicPr>
        <p:blipFill>
          <a:blip r:embed="rId12" cstate="print"/>
          <a:srcRect/>
          <a:stretch>
            <a:fillRect/>
          </a:stretch>
        </p:blipFill>
        <p:spPr bwMode="auto">
          <a:xfrm>
            <a:off x="7985125" y="136525"/>
            <a:ext cx="1158875" cy="549275"/>
          </a:xfrm>
          <a:prstGeom prst="rect">
            <a:avLst/>
          </a:prstGeom>
          <a:noFill/>
          <a:ln w="9525">
            <a:noFill/>
            <a:miter lim="800000"/>
            <a:headEnd/>
            <a:tailEnd/>
          </a:ln>
        </p:spPr>
      </p:pic>
      <p:sp>
        <p:nvSpPr>
          <p:cNvPr id="2051" name="Rectangle 2"/>
          <p:cNvSpPr>
            <a:spLocks noGrp="1" noChangeArrowheads="1"/>
          </p:cNvSpPr>
          <p:nvPr>
            <p:ph type="body" idx="1"/>
          </p:nvPr>
        </p:nvSpPr>
        <p:spPr bwMode="auto">
          <a:xfrm>
            <a:off x="304800" y="1143000"/>
            <a:ext cx="85344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39" name="Rectangle 3"/>
          <p:cNvSpPr>
            <a:spLocks noGrp="1" noChangeArrowheads="1"/>
          </p:cNvSpPr>
          <p:nvPr>
            <p:ph type="dt" sz="half" idx="2"/>
          </p:nvPr>
        </p:nvSpPr>
        <p:spPr bwMode="auto">
          <a:xfrm>
            <a:off x="0" y="6477000"/>
            <a:ext cx="3810000" cy="22860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800" b="0">
                <a:solidFill>
                  <a:srgbClr val="007CC2"/>
                </a:solidFill>
                <a:latin typeface="+mn-lt"/>
                <a:ea typeface="Geneva" pitchFamily="34" charset="0"/>
                <a:cs typeface="Geneva" pitchFamily="34" charset="0"/>
              </a:defRPr>
            </a:lvl1pPr>
          </a:lstStyle>
          <a:p>
            <a:pPr fontAlgn="auto">
              <a:spcBef>
                <a:spcPts val="0"/>
              </a:spcBef>
              <a:spcAft>
                <a:spcPts val="0"/>
              </a:spcAft>
              <a:defRPr/>
            </a:pPr>
            <a:endParaRPr lang="en-US" dirty="0"/>
          </a:p>
        </p:txBody>
      </p:sp>
      <p:sp>
        <p:nvSpPr>
          <p:cNvPr id="65540" name="Rectangle 4"/>
          <p:cNvSpPr>
            <a:spLocks noGrp="1" noChangeArrowheads="1"/>
          </p:cNvSpPr>
          <p:nvPr>
            <p:ph type="sldNum" sz="quarter" idx="4"/>
          </p:nvPr>
        </p:nvSpPr>
        <p:spPr bwMode="auto">
          <a:xfrm>
            <a:off x="8763000" y="6553200"/>
            <a:ext cx="381000" cy="304800"/>
          </a:xfrm>
          <a:prstGeom prst="rect">
            <a:avLst/>
          </a:prstGeom>
          <a:noFill/>
          <a:ln w="9525" algn="ctr">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900" b="0">
                <a:solidFill>
                  <a:srgbClr val="007CC2"/>
                </a:solidFill>
                <a:latin typeface="+mn-lt"/>
                <a:ea typeface="Geneva" pitchFamily="34" charset="0"/>
                <a:cs typeface="Geneva" pitchFamily="34" charset="0"/>
              </a:defRPr>
            </a:lvl1pPr>
          </a:lstStyle>
          <a:p>
            <a:pPr fontAlgn="auto">
              <a:spcBef>
                <a:spcPts val="0"/>
              </a:spcBef>
              <a:spcAft>
                <a:spcPts val="0"/>
              </a:spcAft>
              <a:defRPr/>
            </a:pPr>
            <a:r>
              <a:rPr lang="en-US" dirty="0"/>
              <a:t>1</a:t>
            </a:r>
          </a:p>
        </p:txBody>
      </p:sp>
      <p:sp>
        <p:nvSpPr>
          <p:cNvPr id="2054" name="Rectangle 5"/>
          <p:cNvSpPr>
            <a:spLocks noGrp="1" noChangeArrowheads="1"/>
          </p:cNvSpPr>
          <p:nvPr>
            <p:ph type="title"/>
          </p:nvPr>
        </p:nvSpPr>
        <p:spPr bwMode="auto">
          <a:xfrm>
            <a:off x="228600" y="0"/>
            <a:ext cx="7848600" cy="838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5544" name="Freeform 8"/>
          <p:cNvSpPr>
            <a:spLocks/>
          </p:cNvSpPr>
          <p:nvPr/>
        </p:nvSpPr>
        <p:spPr bwMode="auto">
          <a:xfrm>
            <a:off x="0" y="762000"/>
            <a:ext cx="9144000" cy="165100"/>
          </a:xfrm>
          <a:custGeom>
            <a:avLst/>
            <a:gdLst/>
            <a:ahLst/>
            <a:cxnLst>
              <a:cxn ang="0">
                <a:pos x="0" y="56"/>
              </a:cxn>
              <a:cxn ang="0">
                <a:pos x="1152" y="8"/>
              </a:cxn>
              <a:cxn ang="0">
                <a:pos x="3408" y="104"/>
              </a:cxn>
              <a:cxn ang="0">
                <a:pos x="5760" y="8"/>
              </a:cxn>
            </a:cxnLst>
            <a:rect l="0" t="0" r="r" b="b"/>
            <a:pathLst>
              <a:path w="5760" h="104">
                <a:moveTo>
                  <a:pt x="0" y="56"/>
                </a:moveTo>
                <a:cubicBezTo>
                  <a:pt x="292" y="28"/>
                  <a:pt x="584" y="0"/>
                  <a:pt x="1152" y="8"/>
                </a:cubicBezTo>
                <a:cubicBezTo>
                  <a:pt x="1720" y="16"/>
                  <a:pt x="2640" y="104"/>
                  <a:pt x="3408" y="104"/>
                </a:cubicBezTo>
                <a:cubicBezTo>
                  <a:pt x="4176" y="104"/>
                  <a:pt x="5368" y="24"/>
                  <a:pt x="5760" y="8"/>
                </a:cubicBezTo>
              </a:path>
            </a:pathLst>
          </a:custGeom>
          <a:noFill/>
          <a:ln w="19050" cap="flat" cmpd="sng">
            <a:solidFill>
              <a:srgbClr val="007CC2">
                <a:alpha val="30000"/>
              </a:srgbClr>
            </a:solidFill>
            <a:prstDash val="sysDot"/>
            <a:round/>
            <a:headEnd/>
            <a:tailEnd/>
          </a:ln>
          <a:effectLst/>
        </p:spPr>
        <p:txBody>
          <a:bodyPr/>
          <a:lstStyle/>
          <a:p>
            <a:pPr eaLnBrk="0" fontAlgn="auto" hangingPunct="0">
              <a:spcBef>
                <a:spcPts val="0"/>
              </a:spcBef>
              <a:spcAft>
                <a:spcPts val="0"/>
              </a:spcAft>
              <a:defRPr/>
            </a:pPr>
            <a:endParaRPr lang="en-US" sz="2400" dirty="0">
              <a:solidFill>
                <a:srgbClr val="000000"/>
              </a:solidFill>
              <a:latin typeface="Arial"/>
            </a:endParaRPr>
          </a:p>
        </p:txBody>
      </p:sp>
      <p:sp>
        <p:nvSpPr>
          <p:cNvPr id="12" name="Footer Placeholder 11"/>
          <p:cNvSpPr>
            <a:spLocks noGrp="1"/>
          </p:cNvSpPr>
          <p:nvPr>
            <p:ph type="ftr" sz="quarter" idx="3"/>
          </p:nvPr>
        </p:nvSpPr>
        <p:spPr>
          <a:xfrm>
            <a:off x="3886200" y="6553200"/>
            <a:ext cx="4800600" cy="304800"/>
          </a:xfrm>
          <a:prstGeom prst="rect">
            <a:avLst/>
          </a:prstGeom>
        </p:spPr>
        <p:txBody>
          <a:bodyPr vert="horz" lIns="91440" tIns="45720" rIns="91440" bIns="45720" rtlCol="0" anchor="ctr"/>
          <a:lstStyle>
            <a:lvl1pPr algn="ctr" eaLnBrk="0" hangingPunct="0">
              <a:defRPr sz="800">
                <a:solidFill>
                  <a:srgbClr val="000000">
                    <a:tint val="75000"/>
                  </a:srgbClr>
                </a:solidFill>
                <a:latin typeface="+mn-lt"/>
                <a:ea typeface="ＭＳ Ｐゴシック" pitchFamily="-112" charset="-128"/>
                <a:cs typeface="+mn-cs"/>
              </a:defRPr>
            </a:lvl1pPr>
          </a:lstStyle>
          <a:p>
            <a:pP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2400" b="1">
          <a:solidFill>
            <a:srgbClr val="007CC2"/>
          </a:solidFill>
          <a:latin typeface="+mj-lt"/>
          <a:ea typeface="+mj-ea"/>
          <a:cs typeface="+mj-cs"/>
        </a:defRPr>
      </a:lvl1pPr>
      <a:lvl2pPr algn="l" rtl="0" eaLnBrk="1" fontAlgn="base" hangingPunct="1">
        <a:spcBef>
          <a:spcPct val="0"/>
        </a:spcBef>
        <a:spcAft>
          <a:spcPct val="0"/>
        </a:spcAft>
        <a:defRPr sz="2400" b="1">
          <a:solidFill>
            <a:srgbClr val="007CC2"/>
          </a:solidFill>
          <a:latin typeface="Arial" pitchFamily="34" charset="0"/>
          <a:ea typeface="Geneva" pitchFamily="34" charset="0"/>
          <a:cs typeface="Geneva" pitchFamily="34" charset="0"/>
        </a:defRPr>
      </a:lvl2pPr>
      <a:lvl3pPr algn="l" rtl="0" eaLnBrk="1" fontAlgn="base" hangingPunct="1">
        <a:spcBef>
          <a:spcPct val="0"/>
        </a:spcBef>
        <a:spcAft>
          <a:spcPct val="0"/>
        </a:spcAft>
        <a:defRPr sz="2400" b="1">
          <a:solidFill>
            <a:srgbClr val="007CC2"/>
          </a:solidFill>
          <a:latin typeface="Arial" pitchFamily="34" charset="0"/>
          <a:ea typeface="Geneva" pitchFamily="34" charset="0"/>
          <a:cs typeface="Geneva" pitchFamily="34" charset="0"/>
        </a:defRPr>
      </a:lvl3pPr>
      <a:lvl4pPr algn="l" rtl="0" eaLnBrk="1" fontAlgn="base" hangingPunct="1">
        <a:spcBef>
          <a:spcPct val="0"/>
        </a:spcBef>
        <a:spcAft>
          <a:spcPct val="0"/>
        </a:spcAft>
        <a:defRPr sz="2400" b="1">
          <a:solidFill>
            <a:srgbClr val="007CC2"/>
          </a:solidFill>
          <a:latin typeface="Arial" pitchFamily="34" charset="0"/>
          <a:ea typeface="Geneva" pitchFamily="34" charset="0"/>
          <a:cs typeface="Geneva" pitchFamily="34" charset="0"/>
        </a:defRPr>
      </a:lvl4pPr>
      <a:lvl5pPr algn="l" rtl="0" eaLnBrk="1" fontAlgn="base" hangingPunct="1">
        <a:spcBef>
          <a:spcPct val="0"/>
        </a:spcBef>
        <a:spcAft>
          <a:spcPct val="0"/>
        </a:spcAft>
        <a:defRPr sz="2400" b="1">
          <a:solidFill>
            <a:srgbClr val="007CC2"/>
          </a:solidFill>
          <a:latin typeface="Arial" pitchFamily="34" charset="0"/>
          <a:ea typeface="Geneva" pitchFamily="34" charset="0"/>
          <a:cs typeface="Geneva" pitchFamily="34" charset="0"/>
        </a:defRPr>
      </a:lvl5pPr>
      <a:lvl6pPr marL="457200" algn="l" rtl="0" eaLnBrk="1" fontAlgn="base" hangingPunct="1">
        <a:spcBef>
          <a:spcPct val="0"/>
        </a:spcBef>
        <a:spcAft>
          <a:spcPct val="0"/>
        </a:spcAft>
        <a:defRPr sz="2800" b="1">
          <a:solidFill>
            <a:srgbClr val="007CC2"/>
          </a:solidFill>
          <a:latin typeface="Arial" pitchFamily="34" charset="0"/>
          <a:ea typeface="Geneva" pitchFamily="34" charset="0"/>
          <a:cs typeface="Geneva" pitchFamily="34" charset="0"/>
        </a:defRPr>
      </a:lvl6pPr>
      <a:lvl7pPr marL="914400" algn="l" rtl="0" eaLnBrk="1" fontAlgn="base" hangingPunct="1">
        <a:spcBef>
          <a:spcPct val="0"/>
        </a:spcBef>
        <a:spcAft>
          <a:spcPct val="0"/>
        </a:spcAft>
        <a:defRPr sz="2800" b="1">
          <a:solidFill>
            <a:srgbClr val="007CC2"/>
          </a:solidFill>
          <a:latin typeface="Arial" pitchFamily="34" charset="0"/>
          <a:ea typeface="Geneva" pitchFamily="34" charset="0"/>
          <a:cs typeface="Geneva" pitchFamily="34" charset="0"/>
        </a:defRPr>
      </a:lvl7pPr>
      <a:lvl8pPr marL="1371600" algn="l" rtl="0" eaLnBrk="1" fontAlgn="base" hangingPunct="1">
        <a:spcBef>
          <a:spcPct val="0"/>
        </a:spcBef>
        <a:spcAft>
          <a:spcPct val="0"/>
        </a:spcAft>
        <a:defRPr sz="2800" b="1">
          <a:solidFill>
            <a:srgbClr val="007CC2"/>
          </a:solidFill>
          <a:latin typeface="Arial" pitchFamily="34" charset="0"/>
          <a:ea typeface="Geneva" pitchFamily="34" charset="0"/>
          <a:cs typeface="Geneva" pitchFamily="34" charset="0"/>
        </a:defRPr>
      </a:lvl8pPr>
      <a:lvl9pPr marL="1828800" algn="l" rtl="0" eaLnBrk="1" fontAlgn="base" hangingPunct="1">
        <a:spcBef>
          <a:spcPct val="0"/>
        </a:spcBef>
        <a:spcAft>
          <a:spcPct val="0"/>
        </a:spcAft>
        <a:defRPr sz="2800" b="1">
          <a:solidFill>
            <a:srgbClr val="007CC2"/>
          </a:solidFill>
          <a:latin typeface="Arial" pitchFamily="34" charset="0"/>
          <a:ea typeface="Geneva" pitchFamily="34" charset="0"/>
          <a:cs typeface="Geneva" pitchFamily="34" charset="0"/>
        </a:defRPr>
      </a:lvl9pPr>
    </p:titleStyle>
    <p:bodyStyle>
      <a:lvl1pPr marL="342900" indent="-342900" algn="l" rtl="0" eaLnBrk="1" fontAlgn="base" hangingPunct="1">
        <a:lnSpc>
          <a:spcPct val="105000"/>
        </a:lnSpc>
        <a:spcBef>
          <a:spcPct val="20000"/>
        </a:spcBef>
        <a:spcAft>
          <a:spcPct val="0"/>
        </a:spcAft>
        <a:buClr>
          <a:srgbClr val="007CC2"/>
        </a:buClr>
        <a:buSzPct val="80000"/>
        <a:buFont typeface="Wingdings" pitchFamily="2" charset="2"/>
        <a:buChar char="v"/>
        <a:defRPr sz="2000">
          <a:solidFill>
            <a:srgbClr val="007CC2"/>
          </a:solidFill>
          <a:latin typeface="+mn-lt"/>
          <a:ea typeface="+mn-ea"/>
          <a:cs typeface="+mn-cs"/>
        </a:defRPr>
      </a:lvl1pPr>
      <a:lvl2pPr marL="690563" indent="-233363" algn="l" rtl="0" eaLnBrk="1" fontAlgn="base" hangingPunct="1">
        <a:lnSpc>
          <a:spcPct val="105000"/>
        </a:lnSpc>
        <a:spcBef>
          <a:spcPct val="20000"/>
        </a:spcBef>
        <a:spcAft>
          <a:spcPct val="0"/>
        </a:spcAft>
        <a:buClr>
          <a:srgbClr val="777777"/>
        </a:buClr>
        <a:buFont typeface="Arial" pitchFamily="34" charset="0"/>
        <a:buChar char="•"/>
        <a:defRPr>
          <a:solidFill>
            <a:srgbClr val="777777"/>
          </a:solidFill>
          <a:latin typeface="+mn-lt"/>
          <a:ea typeface="+mn-ea"/>
          <a:cs typeface="+mn-cs"/>
        </a:defRPr>
      </a:lvl2pPr>
      <a:lvl3pPr marL="1031875" indent="-227013" algn="l" rtl="0" eaLnBrk="1" fontAlgn="base" hangingPunct="1">
        <a:lnSpc>
          <a:spcPct val="105000"/>
        </a:lnSpc>
        <a:spcBef>
          <a:spcPct val="20000"/>
        </a:spcBef>
        <a:spcAft>
          <a:spcPct val="0"/>
        </a:spcAft>
        <a:buClr>
          <a:srgbClr val="777777"/>
        </a:buClr>
        <a:buChar char="•"/>
        <a:defRPr sz="1600">
          <a:solidFill>
            <a:srgbClr val="777777"/>
          </a:solidFill>
          <a:latin typeface="+mn-lt"/>
          <a:ea typeface="+mn-ea"/>
          <a:cs typeface="+mn-cs"/>
        </a:defRPr>
      </a:lvl3pPr>
      <a:lvl4pPr marL="1371600" indent="-225425" algn="l" rtl="0" eaLnBrk="1" fontAlgn="base" hangingPunct="1">
        <a:lnSpc>
          <a:spcPct val="105000"/>
        </a:lnSpc>
        <a:spcBef>
          <a:spcPct val="20000"/>
        </a:spcBef>
        <a:spcAft>
          <a:spcPct val="0"/>
        </a:spcAft>
        <a:buClr>
          <a:srgbClr val="777777"/>
        </a:buClr>
        <a:buFont typeface="Arial" pitchFamily="34" charset="0"/>
        <a:buChar char="–"/>
        <a:defRPr sz="1400">
          <a:solidFill>
            <a:srgbClr val="777777"/>
          </a:solidFill>
          <a:latin typeface="+mn-lt"/>
          <a:ea typeface="+mn-ea"/>
          <a:cs typeface="+mn-cs"/>
        </a:defRPr>
      </a:lvl4pPr>
      <a:lvl5pPr marL="1711325" indent="-225425" algn="l" rtl="0" eaLnBrk="1" fontAlgn="base" hangingPunct="1">
        <a:lnSpc>
          <a:spcPct val="105000"/>
        </a:lnSpc>
        <a:spcBef>
          <a:spcPct val="20000"/>
        </a:spcBef>
        <a:spcAft>
          <a:spcPct val="0"/>
        </a:spcAft>
        <a:buClr>
          <a:srgbClr val="777777"/>
        </a:buClr>
        <a:buChar char="•"/>
        <a:defRPr sz="1200">
          <a:solidFill>
            <a:srgbClr val="777777"/>
          </a:solidFill>
          <a:latin typeface="+mn-lt"/>
          <a:ea typeface="+mn-ea"/>
          <a:cs typeface="+mn-cs"/>
        </a:defRPr>
      </a:lvl5pPr>
      <a:lvl6pPr marL="2168525" indent="-225425" algn="l" rtl="0" eaLnBrk="1" fontAlgn="base" hangingPunct="1">
        <a:lnSpc>
          <a:spcPct val="105000"/>
        </a:lnSpc>
        <a:spcBef>
          <a:spcPct val="20000"/>
        </a:spcBef>
        <a:spcAft>
          <a:spcPct val="0"/>
        </a:spcAft>
        <a:buClr>
          <a:srgbClr val="777777"/>
        </a:buClr>
        <a:buChar char="•"/>
        <a:defRPr sz="1400">
          <a:solidFill>
            <a:srgbClr val="777777"/>
          </a:solidFill>
          <a:latin typeface="+mn-lt"/>
          <a:ea typeface="+mn-ea"/>
          <a:cs typeface="+mn-cs"/>
        </a:defRPr>
      </a:lvl6pPr>
      <a:lvl7pPr marL="2625725" indent="-225425" algn="l" rtl="0" eaLnBrk="1" fontAlgn="base" hangingPunct="1">
        <a:lnSpc>
          <a:spcPct val="105000"/>
        </a:lnSpc>
        <a:spcBef>
          <a:spcPct val="20000"/>
        </a:spcBef>
        <a:spcAft>
          <a:spcPct val="0"/>
        </a:spcAft>
        <a:buClr>
          <a:srgbClr val="777777"/>
        </a:buClr>
        <a:buChar char="•"/>
        <a:defRPr sz="1400">
          <a:solidFill>
            <a:srgbClr val="777777"/>
          </a:solidFill>
          <a:latin typeface="+mn-lt"/>
          <a:ea typeface="+mn-ea"/>
          <a:cs typeface="+mn-cs"/>
        </a:defRPr>
      </a:lvl7pPr>
      <a:lvl8pPr marL="3082925" indent="-225425" algn="l" rtl="0" eaLnBrk="1" fontAlgn="base" hangingPunct="1">
        <a:lnSpc>
          <a:spcPct val="105000"/>
        </a:lnSpc>
        <a:spcBef>
          <a:spcPct val="20000"/>
        </a:spcBef>
        <a:spcAft>
          <a:spcPct val="0"/>
        </a:spcAft>
        <a:buClr>
          <a:srgbClr val="777777"/>
        </a:buClr>
        <a:buChar char="•"/>
        <a:defRPr sz="1400">
          <a:solidFill>
            <a:srgbClr val="777777"/>
          </a:solidFill>
          <a:latin typeface="+mn-lt"/>
          <a:ea typeface="+mn-ea"/>
          <a:cs typeface="+mn-cs"/>
        </a:defRPr>
      </a:lvl8pPr>
      <a:lvl9pPr marL="3540125" indent="-225425" algn="l" rtl="0" eaLnBrk="1" fontAlgn="base" hangingPunct="1">
        <a:lnSpc>
          <a:spcPct val="105000"/>
        </a:lnSpc>
        <a:spcBef>
          <a:spcPct val="20000"/>
        </a:spcBef>
        <a:spcAft>
          <a:spcPct val="0"/>
        </a:spcAft>
        <a:buClr>
          <a:srgbClr val="777777"/>
        </a:buClr>
        <a:buChar char="•"/>
        <a:defRPr sz="1400">
          <a:solidFill>
            <a:srgbClr val="777777"/>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163513"/>
            <a:ext cx="8534400" cy="590550"/>
          </a:xfrm>
        </p:spPr>
        <p:txBody>
          <a:bodyPr/>
          <a:lstStyle/>
          <a:p>
            <a:pPr eaLnBrk="1" hangingPunct="1"/>
            <a:r>
              <a:rPr lang="en-GB" dirty="0" smtClean="0"/>
              <a:t>Step Therapy State Legislation Update 2011-2012</a:t>
            </a:r>
            <a:endParaRPr dirty="0" smtClean="0"/>
          </a:p>
        </p:txBody>
      </p:sp>
      <p:grpSp>
        <p:nvGrpSpPr>
          <p:cNvPr id="2" name="Group 4"/>
          <p:cNvGrpSpPr>
            <a:grpSpLocks/>
          </p:cNvGrpSpPr>
          <p:nvPr/>
        </p:nvGrpSpPr>
        <p:grpSpPr bwMode="auto">
          <a:xfrm>
            <a:off x="2316171" y="4894270"/>
            <a:ext cx="874718" cy="717551"/>
            <a:chOff x="1499" y="3037"/>
            <a:chExt cx="551" cy="452"/>
          </a:xfrm>
          <a:solidFill>
            <a:srgbClr val="DDDDDD"/>
          </a:solidFill>
        </p:grpSpPr>
        <p:grpSp>
          <p:nvGrpSpPr>
            <p:cNvPr id="3" name="Group 5" descr="60%"/>
            <p:cNvGrpSpPr>
              <a:grpSpLocks/>
            </p:cNvGrpSpPr>
            <p:nvPr/>
          </p:nvGrpSpPr>
          <p:grpSpPr bwMode="auto">
            <a:xfrm>
              <a:off x="1499" y="3037"/>
              <a:ext cx="551" cy="452"/>
              <a:chOff x="1759" y="3382"/>
              <a:chExt cx="824" cy="634"/>
            </a:xfrm>
            <a:grpFill/>
          </p:grpSpPr>
          <p:sp>
            <p:nvSpPr>
              <p:cNvPr id="60" name="Freeform 6"/>
              <p:cNvSpPr>
                <a:spLocks/>
              </p:cNvSpPr>
              <p:nvPr/>
            </p:nvSpPr>
            <p:spPr bwMode="gray">
              <a:xfrm>
                <a:off x="1759" y="3462"/>
                <a:ext cx="63" cy="91"/>
              </a:xfrm>
              <a:custGeom>
                <a:avLst/>
                <a:gdLst/>
                <a:ahLst/>
                <a:cxnLst>
                  <a:cxn ang="0">
                    <a:pos x="0" y="91"/>
                  </a:cxn>
                  <a:cxn ang="0">
                    <a:pos x="0" y="64"/>
                  </a:cxn>
                  <a:cxn ang="0">
                    <a:pos x="36" y="0"/>
                  </a:cxn>
                  <a:cxn ang="0">
                    <a:pos x="63" y="19"/>
                  </a:cxn>
                  <a:cxn ang="0">
                    <a:pos x="33" y="91"/>
                  </a:cxn>
                  <a:cxn ang="0">
                    <a:pos x="0" y="91"/>
                  </a:cxn>
                </a:cxnLst>
                <a:rect l="0" t="0" r="r" b="b"/>
                <a:pathLst>
                  <a:path w="63" h="91">
                    <a:moveTo>
                      <a:pt x="0" y="91"/>
                    </a:moveTo>
                    <a:lnTo>
                      <a:pt x="0" y="64"/>
                    </a:lnTo>
                    <a:lnTo>
                      <a:pt x="36" y="0"/>
                    </a:lnTo>
                    <a:lnTo>
                      <a:pt x="63" y="19"/>
                    </a:lnTo>
                    <a:lnTo>
                      <a:pt x="33" y="91"/>
                    </a:lnTo>
                    <a:lnTo>
                      <a:pt x="0" y="91"/>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1" name="Freeform 7"/>
              <p:cNvSpPr>
                <a:spLocks/>
              </p:cNvSpPr>
              <p:nvPr/>
            </p:nvSpPr>
            <p:spPr bwMode="gray">
              <a:xfrm>
                <a:off x="1849" y="3382"/>
                <a:ext cx="118" cy="116"/>
              </a:xfrm>
              <a:custGeom>
                <a:avLst/>
                <a:gdLst/>
                <a:ahLst/>
                <a:cxnLst>
                  <a:cxn ang="0">
                    <a:pos x="26" y="13"/>
                  </a:cxn>
                  <a:cxn ang="0">
                    <a:pos x="0" y="69"/>
                  </a:cxn>
                  <a:cxn ang="0">
                    <a:pos x="46" y="106"/>
                  </a:cxn>
                  <a:cxn ang="0">
                    <a:pos x="98" y="116"/>
                  </a:cxn>
                  <a:cxn ang="0">
                    <a:pos x="118" y="70"/>
                  </a:cxn>
                  <a:cxn ang="0">
                    <a:pos x="106" y="0"/>
                  </a:cxn>
                  <a:cxn ang="0">
                    <a:pos x="26" y="13"/>
                  </a:cxn>
                </a:cxnLst>
                <a:rect l="0" t="0" r="r" b="b"/>
                <a:pathLst>
                  <a:path w="118" h="116">
                    <a:moveTo>
                      <a:pt x="26" y="13"/>
                    </a:moveTo>
                    <a:lnTo>
                      <a:pt x="0" y="69"/>
                    </a:lnTo>
                    <a:lnTo>
                      <a:pt x="46" y="106"/>
                    </a:lnTo>
                    <a:lnTo>
                      <a:pt x="98" y="116"/>
                    </a:lnTo>
                    <a:lnTo>
                      <a:pt x="118" y="70"/>
                    </a:lnTo>
                    <a:lnTo>
                      <a:pt x="106" y="0"/>
                    </a:lnTo>
                    <a:lnTo>
                      <a:pt x="26" y="13"/>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2" name="Freeform 8"/>
              <p:cNvSpPr>
                <a:spLocks/>
              </p:cNvSpPr>
              <p:nvPr/>
            </p:nvSpPr>
            <p:spPr bwMode="gray">
              <a:xfrm>
                <a:off x="1959" y="3462"/>
                <a:ext cx="175" cy="130"/>
              </a:xfrm>
              <a:custGeom>
                <a:avLst/>
                <a:gdLst/>
                <a:ahLst/>
                <a:cxnLst>
                  <a:cxn ang="0">
                    <a:pos x="0" y="46"/>
                  </a:cxn>
                  <a:cxn ang="0">
                    <a:pos x="120" y="0"/>
                  </a:cxn>
                  <a:cxn ang="0">
                    <a:pos x="143" y="56"/>
                  </a:cxn>
                  <a:cxn ang="0">
                    <a:pos x="166" y="69"/>
                  </a:cxn>
                  <a:cxn ang="0">
                    <a:pos x="176" y="114"/>
                  </a:cxn>
                  <a:cxn ang="0">
                    <a:pos x="116" y="121"/>
                  </a:cxn>
                  <a:cxn ang="0">
                    <a:pos x="73" y="130"/>
                  </a:cxn>
                  <a:cxn ang="0">
                    <a:pos x="0" y="46"/>
                  </a:cxn>
                </a:cxnLst>
                <a:rect l="0" t="0" r="r" b="b"/>
                <a:pathLst>
                  <a:path w="176" h="130">
                    <a:moveTo>
                      <a:pt x="0" y="46"/>
                    </a:moveTo>
                    <a:lnTo>
                      <a:pt x="120" y="0"/>
                    </a:lnTo>
                    <a:lnTo>
                      <a:pt x="143" y="56"/>
                    </a:lnTo>
                    <a:lnTo>
                      <a:pt x="166" y="69"/>
                    </a:lnTo>
                    <a:lnTo>
                      <a:pt x="176" y="114"/>
                    </a:lnTo>
                    <a:lnTo>
                      <a:pt x="116" y="121"/>
                    </a:lnTo>
                    <a:lnTo>
                      <a:pt x="73" y="130"/>
                    </a:lnTo>
                    <a:lnTo>
                      <a:pt x="0" y="46"/>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3" name="Freeform 9"/>
              <p:cNvSpPr>
                <a:spLocks/>
              </p:cNvSpPr>
              <p:nvPr/>
            </p:nvSpPr>
            <p:spPr bwMode="gray">
              <a:xfrm>
                <a:off x="2142" y="3562"/>
                <a:ext cx="141" cy="67"/>
              </a:xfrm>
              <a:custGeom>
                <a:avLst/>
                <a:gdLst/>
                <a:ahLst/>
                <a:cxnLst>
                  <a:cxn ang="0">
                    <a:pos x="21" y="2"/>
                  </a:cxn>
                  <a:cxn ang="0">
                    <a:pos x="0" y="64"/>
                  </a:cxn>
                  <a:cxn ang="0">
                    <a:pos x="37" y="68"/>
                  </a:cxn>
                  <a:cxn ang="0">
                    <a:pos x="60" y="54"/>
                  </a:cxn>
                  <a:cxn ang="0">
                    <a:pos x="103" y="55"/>
                  </a:cxn>
                  <a:cxn ang="0">
                    <a:pos x="140" y="28"/>
                  </a:cxn>
                  <a:cxn ang="0">
                    <a:pos x="115" y="18"/>
                  </a:cxn>
                  <a:cxn ang="0">
                    <a:pos x="97" y="0"/>
                  </a:cxn>
                  <a:cxn ang="0">
                    <a:pos x="21" y="2"/>
                  </a:cxn>
                </a:cxnLst>
                <a:rect l="0" t="0" r="r" b="b"/>
                <a:pathLst>
                  <a:path w="140" h="68">
                    <a:moveTo>
                      <a:pt x="21" y="2"/>
                    </a:moveTo>
                    <a:lnTo>
                      <a:pt x="0" y="64"/>
                    </a:lnTo>
                    <a:lnTo>
                      <a:pt x="37" y="68"/>
                    </a:lnTo>
                    <a:lnTo>
                      <a:pt x="60" y="54"/>
                    </a:lnTo>
                    <a:lnTo>
                      <a:pt x="103" y="55"/>
                    </a:lnTo>
                    <a:lnTo>
                      <a:pt x="140" y="28"/>
                    </a:lnTo>
                    <a:lnTo>
                      <a:pt x="115" y="18"/>
                    </a:lnTo>
                    <a:lnTo>
                      <a:pt x="97" y="0"/>
                    </a:lnTo>
                    <a:lnTo>
                      <a:pt x="21" y="2"/>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4" name="Freeform 10"/>
              <p:cNvSpPr>
                <a:spLocks/>
              </p:cNvSpPr>
              <p:nvPr/>
            </p:nvSpPr>
            <p:spPr bwMode="gray">
              <a:xfrm>
                <a:off x="2184" y="3658"/>
                <a:ext cx="57" cy="49"/>
              </a:xfrm>
              <a:custGeom>
                <a:avLst/>
                <a:gdLst/>
                <a:ahLst/>
                <a:cxnLst>
                  <a:cxn ang="0">
                    <a:pos x="50" y="0"/>
                  </a:cxn>
                  <a:cxn ang="0">
                    <a:pos x="0" y="4"/>
                  </a:cxn>
                  <a:cxn ang="0">
                    <a:pos x="9" y="50"/>
                  </a:cxn>
                  <a:cxn ang="0">
                    <a:pos x="57" y="38"/>
                  </a:cxn>
                  <a:cxn ang="0">
                    <a:pos x="50" y="0"/>
                  </a:cxn>
                </a:cxnLst>
                <a:rect l="0" t="0" r="r" b="b"/>
                <a:pathLst>
                  <a:path w="57" h="50">
                    <a:moveTo>
                      <a:pt x="50" y="0"/>
                    </a:moveTo>
                    <a:lnTo>
                      <a:pt x="0" y="4"/>
                    </a:lnTo>
                    <a:lnTo>
                      <a:pt x="9" y="50"/>
                    </a:lnTo>
                    <a:lnTo>
                      <a:pt x="57" y="38"/>
                    </a:lnTo>
                    <a:lnTo>
                      <a:pt x="50"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5" name="Freeform 11"/>
              <p:cNvSpPr>
                <a:spLocks/>
              </p:cNvSpPr>
              <p:nvPr/>
            </p:nvSpPr>
            <p:spPr bwMode="gray">
              <a:xfrm>
                <a:off x="2247" y="3712"/>
                <a:ext cx="39" cy="49"/>
              </a:xfrm>
              <a:custGeom>
                <a:avLst/>
                <a:gdLst/>
                <a:ahLst/>
                <a:cxnLst>
                  <a:cxn ang="0">
                    <a:pos x="0" y="19"/>
                  </a:cxn>
                  <a:cxn ang="0">
                    <a:pos x="39" y="0"/>
                  </a:cxn>
                  <a:cxn ang="0">
                    <a:pos x="39" y="43"/>
                  </a:cxn>
                  <a:cxn ang="0">
                    <a:pos x="13" y="49"/>
                  </a:cxn>
                  <a:cxn ang="0">
                    <a:pos x="0" y="19"/>
                  </a:cxn>
                </a:cxnLst>
                <a:rect l="0" t="0" r="r" b="b"/>
                <a:pathLst>
                  <a:path w="39" h="49">
                    <a:moveTo>
                      <a:pt x="0" y="19"/>
                    </a:moveTo>
                    <a:lnTo>
                      <a:pt x="39" y="0"/>
                    </a:lnTo>
                    <a:lnTo>
                      <a:pt x="39" y="43"/>
                    </a:lnTo>
                    <a:lnTo>
                      <a:pt x="13" y="49"/>
                    </a:lnTo>
                    <a:lnTo>
                      <a:pt x="0" y="19"/>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6" name="Freeform 12"/>
              <p:cNvSpPr>
                <a:spLocks/>
              </p:cNvSpPr>
              <p:nvPr/>
            </p:nvSpPr>
            <p:spPr bwMode="gray">
              <a:xfrm>
                <a:off x="2345" y="3735"/>
                <a:ext cx="238" cy="281"/>
              </a:xfrm>
              <a:custGeom>
                <a:avLst/>
                <a:gdLst/>
                <a:ahLst/>
                <a:cxnLst>
                  <a:cxn ang="0">
                    <a:pos x="40" y="0"/>
                  </a:cxn>
                  <a:cxn ang="0">
                    <a:pos x="0" y="107"/>
                  </a:cxn>
                  <a:cxn ang="0">
                    <a:pos x="28" y="160"/>
                  </a:cxn>
                  <a:cxn ang="0">
                    <a:pos x="28" y="256"/>
                  </a:cxn>
                  <a:cxn ang="0">
                    <a:pos x="85" y="281"/>
                  </a:cxn>
                  <a:cxn ang="0">
                    <a:pos x="111" y="226"/>
                  </a:cxn>
                  <a:cxn ang="0">
                    <a:pos x="184" y="213"/>
                  </a:cxn>
                  <a:cxn ang="0">
                    <a:pos x="238" y="151"/>
                  </a:cxn>
                  <a:cxn ang="0">
                    <a:pos x="181" y="56"/>
                  </a:cxn>
                  <a:cxn ang="0">
                    <a:pos x="40" y="0"/>
                  </a:cxn>
                </a:cxnLst>
                <a:rect l="0" t="0" r="r" b="b"/>
                <a:pathLst>
                  <a:path w="238" h="281">
                    <a:moveTo>
                      <a:pt x="40" y="0"/>
                    </a:moveTo>
                    <a:lnTo>
                      <a:pt x="0" y="107"/>
                    </a:lnTo>
                    <a:lnTo>
                      <a:pt x="28" y="160"/>
                    </a:lnTo>
                    <a:lnTo>
                      <a:pt x="28" y="256"/>
                    </a:lnTo>
                    <a:lnTo>
                      <a:pt x="85" y="281"/>
                    </a:lnTo>
                    <a:lnTo>
                      <a:pt x="111" y="226"/>
                    </a:lnTo>
                    <a:lnTo>
                      <a:pt x="184" y="213"/>
                    </a:lnTo>
                    <a:lnTo>
                      <a:pt x="238" y="151"/>
                    </a:lnTo>
                    <a:lnTo>
                      <a:pt x="181" y="56"/>
                    </a:lnTo>
                    <a:lnTo>
                      <a:pt x="40"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59" name="Freeform 13"/>
            <p:cNvSpPr>
              <a:spLocks/>
            </p:cNvSpPr>
            <p:nvPr/>
          </p:nvSpPr>
          <p:spPr bwMode="gray">
            <a:xfrm>
              <a:off x="1824" y="3185"/>
              <a:ext cx="87" cy="78"/>
            </a:xfrm>
            <a:custGeom>
              <a:avLst/>
              <a:gdLst/>
              <a:ahLst/>
              <a:cxnLst>
                <a:cxn ang="0">
                  <a:pos x="27" y="0"/>
                </a:cxn>
                <a:cxn ang="0">
                  <a:pos x="0" y="33"/>
                </a:cxn>
                <a:cxn ang="0">
                  <a:pos x="12" y="59"/>
                </a:cxn>
                <a:cxn ang="0">
                  <a:pos x="36" y="68"/>
                </a:cxn>
                <a:cxn ang="0">
                  <a:pos x="62" y="110"/>
                </a:cxn>
                <a:cxn ang="0">
                  <a:pos x="130" y="93"/>
                </a:cxn>
                <a:cxn ang="0">
                  <a:pos x="132" y="48"/>
                </a:cxn>
                <a:cxn ang="0">
                  <a:pos x="82" y="9"/>
                </a:cxn>
                <a:cxn ang="0">
                  <a:pos x="27" y="0"/>
                </a:cxn>
              </a:cxnLst>
              <a:rect l="0" t="0" r="r" b="b"/>
              <a:pathLst>
                <a:path w="132" h="110">
                  <a:moveTo>
                    <a:pt x="27" y="0"/>
                  </a:moveTo>
                  <a:lnTo>
                    <a:pt x="0" y="33"/>
                  </a:lnTo>
                  <a:lnTo>
                    <a:pt x="12" y="59"/>
                  </a:lnTo>
                  <a:lnTo>
                    <a:pt x="36" y="68"/>
                  </a:lnTo>
                  <a:lnTo>
                    <a:pt x="62" y="110"/>
                  </a:lnTo>
                  <a:lnTo>
                    <a:pt x="130" y="93"/>
                  </a:lnTo>
                  <a:lnTo>
                    <a:pt x="132" y="48"/>
                  </a:lnTo>
                  <a:lnTo>
                    <a:pt x="82" y="9"/>
                  </a:lnTo>
                  <a:lnTo>
                    <a:pt x="27"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6" name="Freeform 14"/>
          <p:cNvSpPr>
            <a:spLocks/>
          </p:cNvSpPr>
          <p:nvPr/>
        </p:nvSpPr>
        <p:spPr bwMode="gray">
          <a:xfrm>
            <a:off x="974725" y="4456120"/>
            <a:ext cx="1323983" cy="1304926"/>
          </a:xfrm>
          <a:custGeom>
            <a:avLst/>
            <a:gdLst/>
            <a:ahLst/>
            <a:cxnLst>
              <a:cxn ang="0">
                <a:pos x="240" y="219"/>
              </a:cxn>
              <a:cxn ang="0">
                <a:pos x="543" y="0"/>
              </a:cxn>
              <a:cxn ang="0">
                <a:pos x="687" y="39"/>
              </a:cxn>
              <a:cxn ang="0">
                <a:pos x="757" y="109"/>
              </a:cxn>
              <a:cxn ang="0">
                <a:pos x="1041" y="136"/>
              </a:cxn>
              <a:cxn ang="0">
                <a:pos x="1050" y="863"/>
              </a:cxn>
              <a:cxn ang="0">
                <a:pos x="1143" y="885"/>
              </a:cxn>
              <a:cxn ang="0">
                <a:pos x="1186" y="972"/>
              </a:cxn>
              <a:cxn ang="0">
                <a:pos x="1251" y="942"/>
              </a:cxn>
              <a:cxn ang="0">
                <a:pos x="1389" y="1139"/>
              </a:cxn>
              <a:cxn ang="0">
                <a:pos x="1506" y="1230"/>
              </a:cxn>
              <a:cxn ang="0">
                <a:pos x="1501" y="1309"/>
              </a:cxn>
              <a:cxn ang="0">
                <a:pos x="1353" y="1319"/>
              </a:cxn>
              <a:cxn ang="0">
                <a:pos x="1287" y="1078"/>
              </a:cxn>
              <a:cxn ang="0">
                <a:pos x="819" y="840"/>
              </a:cxn>
              <a:cxn ang="0">
                <a:pos x="831" y="915"/>
              </a:cxn>
              <a:cxn ang="0">
                <a:pos x="726" y="1012"/>
              </a:cxn>
              <a:cxn ang="0">
                <a:pos x="709" y="976"/>
              </a:cxn>
              <a:cxn ang="0">
                <a:pos x="679" y="976"/>
              </a:cxn>
              <a:cxn ang="0">
                <a:pos x="594" y="1178"/>
              </a:cxn>
              <a:cxn ang="0">
                <a:pos x="333" y="1376"/>
              </a:cxn>
              <a:cxn ang="0">
                <a:pos x="74" y="1470"/>
              </a:cxn>
              <a:cxn ang="0">
                <a:pos x="0" y="1457"/>
              </a:cxn>
              <a:cxn ang="0">
                <a:pos x="297" y="1288"/>
              </a:cxn>
              <a:cxn ang="0">
                <a:pos x="333" y="1288"/>
              </a:cxn>
              <a:cxn ang="0">
                <a:pos x="441" y="1156"/>
              </a:cxn>
              <a:cxn ang="0">
                <a:pos x="490" y="1152"/>
              </a:cxn>
              <a:cxn ang="0">
                <a:pos x="564" y="1052"/>
              </a:cxn>
              <a:cxn ang="0">
                <a:pos x="539" y="1008"/>
              </a:cxn>
              <a:cxn ang="0">
                <a:pos x="380" y="1029"/>
              </a:cxn>
              <a:cxn ang="0">
                <a:pos x="271" y="779"/>
              </a:cxn>
              <a:cxn ang="0">
                <a:pos x="333" y="666"/>
              </a:cxn>
              <a:cxn ang="0">
                <a:pos x="433" y="626"/>
              </a:cxn>
              <a:cxn ang="0">
                <a:pos x="397" y="526"/>
              </a:cxn>
              <a:cxn ang="0">
                <a:pos x="293" y="573"/>
              </a:cxn>
              <a:cxn ang="0">
                <a:pos x="214" y="429"/>
              </a:cxn>
              <a:cxn ang="0">
                <a:pos x="301" y="395"/>
              </a:cxn>
              <a:cxn ang="0">
                <a:pos x="380" y="433"/>
              </a:cxn>
              <a:cxn ang="0">
                <a:pos x="416" y="412"/>
              </a:cxn>
              <a:cxn ang="0">
                <a:pos x="350" y="289"/>
              </a:cxn>
              <a:cxn ang="0">
                <a:pos x="236" y="280"/>
              </a:cxn>
              <a:cxn ang="0">
                <a:pos x="240" y="219"/>
              </a:cxn>
            </a:cxnLst>
            <a:rect l="0" t="0" r="r" b="b"/>
            <a:pathLst>
              <a:path w="1506" h="1470">
                <a:moveTo>
                  <a:pt x="240" y="219"/>
                </a:moveTo>
                <a:lnTo>
                  <a:pt x="543" y="0"/>
                </a:lnTo>
                <a:lnTo>
                  <a:pt x="687" y="39"/>
                </a:lnTo>
                <a:lnTo>
                  <a:pt x="757" y="109"/>
                </a:lnTo>
                <a:lnTo>
                  <a:pt x="1041" y="136"/>
                </a:lnTo>
                <a:lnTo>
                  <a:pt x="1050" y="863"/>
                </a:lnTo>
                <a:lnTo>
                  <a:pt x="1143" y="885"/>
                </a:lnTo>
                <a:lnTo>
                  <a:pt x="1186" y="972"/>
                </a:lnTo>
                <a:lnTo>
                  <a:pt x="1251" y="942"/>
                </a:lnTo>
                <a:lnTo>
                  <a:pt x="1389" y="1139"/>
                </a:lnTo>
                <a:lnTo>
                  <a:pt x="1506" y="1230"/>
                </a:lnTo>
                <a:lnTo>
                  <a:pt x="1501" y="1309"/>
                </a:lnTo>
                <a:lnTo>
                  <a:pt x="1353" y="1319"/>
                </a:lnTo>
                <a:lnTo>
                  <a:pt x="1287" y="1078"/>
                </a:lnTo>
                <a:lnTo>
                  <a:pt x="819" y="840"/>
                </a:lnTo>
                <a:lnTo>
                  <a:pt x="831" y="915"/>
                </a:lnTo>
                <a:lnTo>
                  <a:pt x="726" y="1012"/>
                </a:lnTo>
                <a:lnTo>
                  <a:pt x="709" y="976"/>
                </a:lnTo>
                <a:lnTo>
                  <a:pt x="679" y="976"/>
                </a:lnTo>
                <a:lnTo>
                  <a:pt x="594" y="1178"/>
                </a:lnTo>
                <a:lnTo>
                  <a:pt x="333" y="1376"/>
                </a:lnTo>
                <a:lnTo>
                  <a:pt x="74" y="1470"/>
                </a:lnTo>
                <a:lnTo>
                  <a:pt x="0" y="1457"/>
                </a:lnTo>
                <a:lnTo>
                  <a:pt x="297" y="1288"/>
                </a:lnTo>
                <a:lnTo>
                  <a:pt x="333" y="1288"/>
                </a:lnTo>
                <a:lnTo>
                  <a:pt x="441" y="1156"/>
                </a:lnTo>
                <a:lnTo>
                  <a:pt x="490" y="1152"/>
                </a:lnTo>
                <a:lnTo>
                  <a:pt x="564" y="1052"/>
                </a:lnTo>
                <a:lnTo>
                  <a:pt x="539" y="1008"/>
                </a:lnTo>
                <a:lnTo>
                  <a:pt x="380" y="1029"/>
                </a:lnTo>
                <a:lnTo>
                  <a:pt x="271" y="779"/>
                </a:lnTo>
                <a:lnTo>
                  <a:pt x="333" y="666"/>
                </a:lnTo>
                <a:lnTo>
                  <a:pt x="433" y="626"/>
                </a:lnTo>
                <a:lnTo>
                  <a:pt x="397" y="526"/>
                </a:lnTo>
                <a:lnTo>
                  <a:pt x="293" y="573"/>
                </a:lnTo>
                <a:lnTo>
                  <a:pt x="214" y="429"/>
                </a:lnTo>
                <a:lnTo>
                  <a:pt x="301" y="395"/>
                </a:lnTo>
                <a:lnTo>
                  <a:pt x="380" y="433"/>
                </a:lnTo>
                <a:lnTo>
                  <a:pt x="416" y="412"/>
                </a:lnTo>
                <a:lnTo>
                  <a:pt x="350" y="289"/>
                </a:lnTo>
                <a:lnTo>
                  <a:pt x="236" y="280"/>
                </a:lnTo>
                <a:lnTo>
                  <a:pt x="240" y="219"/>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7" name="Freeform 15"/>
          <p:cNvSpPr>
            <a:spLocks/>
          </p:cNvSpPr>
          <p:nvPr/>
        </p:nvSpPr>
        <p:spPr bwMode="gray">
          <a:xfrm>
            <a:off x="7591467" y="1392242"/>
            <a:ext cx="530228" cy="800101"/>
          </a:xfrm>
          <a:custGeom>
            <a:avLst/>
            <a:gdLst/>
            <a:ahLst/>
            <a:cxnLst>
              <a:cxn ang="0">
                <a:pos x="70" y="14"/>
              </a:cxn>
              <a:cxn ang="0">
                <a:pos x="26" y="98"/>
              </a:cxn>
              <a:cxn ang="0">
                <a:pos x="47" y="130"/>
              </a:cxn>
              <a:cxn ang="0">
                <a:pos x="26" y="168"/>
              </a:cxn>
              <a:cxn ang="0">
                <a:pos x="38" y="181"/>
              </a:cxn>
              <a:cxn ang="0">
                <a:pos x="30" y="207"/>
              </a:cxn>
              <a:cxn ang="0">
                <a:pos x="30" y="250"/>
              </a:cxn>
              <a:cxn ang="0">
                <a:pos x="0" y="265"/>
              </a:cxn>
              <a:cxn ang="0">
                <a:pos x="11" y="278"/>
              </a:cxn>
              <a:cxn ang="0">
                <a:pos x="74" y="438"/>
              </a:cxn>
              <a:cxn ang="0">
                <a:pos x="124" y="458"/>
              </a:cxn>
              <a:cxn ang="0">
                <a:pos x="121" y="425"/>
              </a:cxn>
              <a:cxn ang="0">
                <a:pos x="146" y="400"/>
              </a:cxn>
              <a:cxn ang="0">
                <a:pos x="137" y="372"/>
              </a:cxn>
              <a:cxn ang="0">
                <a:pos x="198" y="340"/>
              </a:cxn>
              <a:cxn ang="0">
                <a:pos x="201" y="295"/>
              </a:cxn>
              <a:cxn ang="0">
                <a:pos x="237" y="292"/>
              </a:cxn>
              <a:cxn ang="0">
                <a:pos x="266" y="258"/>
              </a:cxn>
              <a:cxn ang="0">
                <a:pos x="300" y="235"/>
              </a:cxn>
              <a:cxn ang="0">
                <a:pos x="300" y="207"/>
              </a:cxn>
              <a:cxn ang="0">
                <a:pos x="253" y="198"/>
              </a:cxn>
              <a:cxn ang="0">
                <a:pos x="244" y="167"/>
              </a:cxn>
              <a:cxn ang="0">
                <a:pos x="197" y="162"/>
              </a:cxn>
              <a:cxn ang="0">
                <a:pos x="158" y="27"/>
              </a:cxn>
              <a:cxn ang="0">
                <a:pos x="141" y="0"/>
              </a:cxn>
              <a:cxn ang="0">
                <a:pos x="94" y="11"/>
              </a:cxn>
              <a:cxn ang="0">
                <a:pos x="86" y="24"/>
              </a:cxn>
              <a:cxn ang="0">
                <a:pos x="70" y="14"/>
              </a:cxn>
            </a:cxnLst>
            <a:rect l="0" t="0" r="r" b="b"/>
            <a:pathLst>
              <a:path w="300" h="458">
                <a:moveTo>
                  <a:pt x="70" y="14"/>
                </a:moveTo>
                <a:lnTo>
                  <a:pt x="26" y="98"/>
                </a:lnTo>
                <a:lnTo>
                  <a:pt x="47" y="130"/>
                </a:lnTo>
                <a:lnTo>
                  <a:pt x="26" y="168"/>
                </a:lnTo>
                <a:lnTo>
                  <a:pt x="38" y="181"/>
                </a:lnTo>
                <a:lnTo>
                  <a:pt x="30" y="207"/>
                </a:lnTo>
                <a:lnTo>
                  <a:pt x="30" y="250"/>
                </a:lnTo>
                <a:lnTo>
                  <a:pt x="0" y="265"/>
                </a:lnTo>
                <a:lnTo>
                  <a:pt x="11" y="278"/>
                </a:lnTo>
                <a:lnTo>
                  <a:pt x="74" y="438"/>
                </a:lnTo>
                <a:lnTo>
                  <a:pt x="124" y="458"/>
                </a:lnTo>
                <a:lnTo>
                  <a:pt x="121" y="425"/>
                </a:lnTo>
                <a:lnTo>
                  <a:pt x="146" y="400"/>
                </a:lnTo>
                <a:lnTo>
                  <a:pt x="137" y="372"/>
                </a:lnTo>
                <a:lnTo>
                  <a:pt x="198" y="340"/>
                </a:lnTo>
                <a:lnTo>
                  <a:pt x="201" y="295"/>
                </a:lnTo>
                <a:lnTo>
                  <a:pt x="237" y="292"/>
                </a:lnTo>
                <a:lnTo>
                  <a:pt x="266" y="258"/>
                </a:lnTo>
                <a:lnTo>
                  <a:pt x="300" y="235"/>
                </a:lnTo>
                <a:lnTo>
                  <a:pt x="300" y="207"/>
                </a:lnTo>
                <a:lnTo>
                  <a:pt x="253" y="198"/>
                </a:lnTo>
                <a:lnTo>
                  <a:pt x="244" y="167"/>
                </a:lnTo>
                <a:lnTo>
                  <a:pt x="197" y="162"/>
                </a:lnTo>
                <a:lnTo>
                  <a:pt x="158" y="27"/>
                </a:lnTo>
                <a:lnTo>
                  <a:pt x="141" y="0"/>
                </a:lnTo>
                <a:lnTo>
                  <a:pt x="94" y="11"/>
                </a:lnTo>
                <a:lnTo>
                  <a:pt x="86" y="24"/>
                </a:lnTo>
                <a:lnTo>
                  <a:pt x="70" y="14"/>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9" name="Freeform 17"/>
          <p:cNvSpPr>
            <a:spLocks/>
          </p:cNvSpPr>
          <p:nvPr/>
        </p:nvSpPr>
        <p:spPr bwMode="gray">
          <a:xfrm>
            <a:off x="1208089" y="1452567"/>
            <a:ext cx="906468" cy="655638"/>
          </a:xfrm>
          <a:custGeom>
            <a:avLst/>
            <a:gdLst/>
            <a:ahLst/>
            <a:cxnLst>
              <a:cxn ang="0">
                <a:pos x="128" y="0"/>
              </a:cxn>
              <a:cxn ang="0">
                <a:pos x="233" y="28"/>
              </a:cxn>
              <a:cxn ang="0">
                <a:pos x="313" y="47"/>
              </a:cxn>
              <a:cxn ang="0">
                <a:pos x="351" y="56"/>
              </a:cxn>
              <a:cxn ang="0">
                <a:pos x="391" y="61"/>
              </a:cxn>
              <a:cxn ang="0">
                <a:pos x="444" y="71"/>
              </a:cxn>
              <a:cxn ang="0">
                <a:pos x="508" y="83"/>
              </a:cxn>
              <a:cxn ang="0">
                <a:pos x="467" y="373"/>
              </a:cxn>
              <a:cxn ang="0">
                <a:pos x="270" y="331"/>
              </a:cxn>
              <a:cxn ang="0">
                <a:pos x="243" y="350"/>
              </a:cxn>
              <a:cxn ang="0">
                <a:pos x="207" y="321"/>
              </a:cxn>
              <a:cxn ang="0">
                <a:pos x="175" y="350"/>
              </a:cxn>
              <a:cxn ang="0">
                <a:pos x="147" y="326"/>
              </a:cxn>
              <a:cxn ang="0">
                <a:pos x="65" y="321"/>
              </a:cxn>
              <a:cxn ang="0">
                <a:pos x="77" y="274"/>
              </a:cxn>
              <a:cxn ang="0">
                <a:pos x="18" y="270"/>
              </a:cxn>
              <a:cxn ang="0">
                <a:pos x="13" y="243"/>
              </a:cxn>
              <a:cxn ang="0">
                <a:pos x="24" y="214"/>
              </a:cxn>
              <a:cxn ang="0">
                <a:pos x="10" y="188"/>
              </a:cxn>
              <a:cxn ang="0">
                <a:pos x="11" y="116"/>
              </a:cxn>
              <a:cxn ang="0">
                <a:pos x="0" y="60"/>
              </a:cxn>
              <a:cxn ang="0">
                <a:pos x="7" y="38"/>
              </a:cxn>
              <a:cxn ang="0">
                <a:pos x="33" y="47"/>
              </a:cxn>
              <a:cxn ang="0">
                <a:pos x="60" y="80"/>
              </a:cxn>
              <a:cxn ang="0">
                <a:pos x="110" y="87"/>
              </a:cxn>
              <a:cxn ang="0">
                <a:pos x="123" y="114"/>
              </a:cxn>
              <a:cxn ang="0">
                <a:pos x="98" y="114"/>
              </a:cxn>
              <a:cxn ang="0">
                <a:pos x="95" y="137"/>
              </a:cxn>
              <a:cxn ang="0">
                <a:pos x="110" y="140"/>
              </a:cxn>
              <a:cxn ang="0">
                <a:pos x="115" y="163"/>
              </a:cxn>
              <a:cxn ang="0">
                <a:pos x="85" y="180"/>
              </a:cxn>
              <a:cxn ang="0">
                <a:pos x="85" y="196"/>
              </a:cxn>
              <a:cxn ang="0">
                <a:pos x="120" y="196"/>
              </a:cxn>
              <a:cxn ang="0">
                <a:pos x="128" y="156"/>
              </a:cxn>
              <a:cxn ang="0">
                <a:pos x="154" y="131"/>
              </a:cxn>
              <a:cxn ang="0">
                <a:pos x="123" y="68"/>
              </a:cxn>
              <a:cxn ang="0">
                <a:pos x="143" y="48"/>
              </a:cxn>
              <a:cxn ang="0">
                <a:pos x="128" y="0"/>
              </a:cxn>
            </a:cxnLst>
            <a:rect l="0" t="0" r="r" b="b"/>
            <a:pathLst>
              <a:path w="508" h="373">
                <a:moveTo>
                  <a:pt x="128" y="0"/>
                </a:moveTo>
                <a:lnTo>
                  <a:pt x="233" y="28"/>
                </a:lnTo>
                <a:lnTo>
                  <a:pt x="313" y="47"/>
                </a:lnTo>
                <a:lnTo>
                  <a:pt x="351" y="56"/>
                </a:lnTo>
                <a:lnTo>
                  <a:pt x="391" y="61"/>
                </a:lnTo>
                <a:lnTo>
                  <a:pt x="444" y="71"/>
                </a:lnTo>
                <a:lnTo>
                  <a:pt x="508" y="83"/>
                </a:lnTo>
                <a:lnTo>
                  <a:pt x="467" y="373"/>
                </a:lnTo>
                <a:lnTo>
                  <a:pt x="270" y="331"/>
                </a:lnTo>
                <a:lnTo>
                  <a:pt x="243" y="350"/>
                </a:lnTo>
                <a:lnTo>
                  <a:pt x="207" y="321"/>
                </a:lnTo>
                <a:lnTo>
                  <a:pt x="175" y="350"/>
                </a:lnTo>
                <a:lnTo>
                  <a:pt x="147" y="326"/>
                </a:lnTo>
                <a:lnTo>
                  <a:pt x="65" y="321"/>
                </a:lnTo>
                <a:lnTo>
                  <a:pt x="77" y="274"/>
                </a:lnTo>
                <a:lnTo>
                  <a:pt x="18" y="270"/>
                </a:lnTo>
                <a:lnTo>
                  <a:pt x="13" y="243"/>
                </a:lnTo>
                <a:lnTo>
                  <a:pt x="24" y="214"/>
                </a:lnTo>
                <a:lnTo>
                  <a:pt x="10" y="188"/>
                </a:lnTo>
                <a:lnTo>
                  <a:pt x="11" y="116"/>
                </a:lnTo>
                <a:lnTo>
                  <a:pt x="0" y="60"/>
                </a:lnTo>
                <a:lnTo>
                  <a:pt x="7" y="38"/>
                </a:lnTo>
                <a:lnTo>
                  <a:pt x="33" y="47"/>
                </a:lnTo>
                <a:lnTo>
                  <a:pt x="60" y="80"/>
                </a:lnTo>
                <a:lnTo>
                  <a:pt x="110" y="87"/>
                </a:lnTo>
                <a:lnTo>
                  <a:pt x="123" y="114"/>
                </a:lnTo>
                <a:lnTo>
                  <a:pt x="98" y="114"/>
                </a:lnTo>
                <a:lnTo>
                  <a:pt x="95" y="137"/>
                </a:lnTo>
                <a:lnTo>
                  <a:pt x="110" y="140"/>
                </a:lnTo>
                <a:lnTo>
                  <a:pt x="115" y="163"/>
                </a:lnTo>
                <a:lnTo>
                  <a:pt x="85" y="180"/>
                </a:lnTo>
                <a:lnTo>
                  <a:pt x="85" y="196"/>
                </a:lnTo>
                <a:lnTo>
                  <a:pt x="120" y="196"/>
                </a:lnTo>
                <a:lnTo>
                  <a:pt x="128" y="156"/>
                </a:lnTo>
                <a:lnTo>
                  <a:pt x="154" y="131"/>
                </a:lnTo>
                <a:lnTo>
                  <a:pt x="123" y="68"/>
                </a:lnTo>
                <a:lnTo>
                  <a:pt x="143" y="48"/>
                </a:lnTo>
                <a:lnTo>
                  <a:pt x="128" y="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0" name="Freeform 18"/>
          <p:cNvSpPr>
            <a:spLocks/>
          </p:cNvSpPr>
          <p:nvPr/>
        </p:nvSpPr>
        <p:spPr bwMode="gray">
          <a:xfrm>
            <a:off x="1000126" y="1916117"/>
            <a:ext cx="1127132" cy="846138"/>
          </a:xfrm>
          <a:custGeom>
            <a:avLst/>
            <a:gdLst/>
            <a:ahLst/>
            <a:cxnLst>
              <a:cxn ang="0">
                <a:pos x="138" y="0"/>
              </a:cxn>
              <a:cxn ang="0">
                <a:pos x="120" y="10"/>
              </a:cxn>
              <a:cxn ang="0">
                <a:pos x="108" y="53"/>
              </a:cxn>
              <a:cxn ang="0">
                <a:pos x="97" y="88"/>
              </a:cxn>
              <a:cxn ang="0">
                <a:pos x="88" y="117"/>
              </a:cxn>
              <a:cxn ang="0">
                <a:pos x="77" y="148"/>
              </a:cxn>
              <a:cxn ang="0">
                <a:pos x="64" y="180"/>
              </a:cxn>
              <a:cxn ang="0">
                <a:pos x="47" y="214"/>
              </a:cxn>
              <a:cxn ang="0">
                <a:pos x="24" y="254"/>
              </a:cxn>
              <a:cxn ang="0">
                <a:pos x="0" y="293"/>
              </a:cxn>
              <a:cxn ang="0">
                <a:pos x="0" y="377"/>
              </a:cxn>
              <a:cxn ang="0">
                <a:pos x="355" y="450"/>
              </a:cxn>
              <a:cxn ang="0">
                <a:pos x="520" y="484"/>
              </a:cxn>
              <a:cxn ang="0">
                <a:pos x="554" y="316"/>
              </a:cxn>
              <a:cxn ang="0">
                <a:pos x="575" y="301"/>
              </a:cxn>
              <a:cxn ang="0">
                <a:pos x="555" y="264"/>
              </a:cxn>
              <a:cxn ang="0">
                <a:pos x="565" y="226"/>
              </a:cxn>
              <a:cxn ang="0">
                <a:pos x="634" y="161"/>
              </a:cxn>
              <a:cxn ang="0">
                <a:pos x="587" y="103"/>
              </a:cxn>
              <a:cxn ang="0">
                <a:pos x="390" y="61"/>
              </a:cxn>
              <a:cxn ang="0">
                <a:pos x="363" y="78"/>
              </a:cxn>
              <a:cxn ang="0">
                <a:pos x="327" y="50"/>
              </a:cxn>
              <a:cxn ang="0">
                <a:pos x="295" y="80"/>
              </a:cxn>
              <a:cxn ang="0">
                <a:pos x="265" y="50"/>
              </a:cxn>
              <a:cxn ang="0">
                <a:pos x="187" y="51"/>
              </a:cxn>
              <a:cxn ang="0">
                <a:pos x="197" y="4"/>
              </a:cxn>
              <a:cxn ang="0">
                <a:pos x="138" y="0"/>
              </a:cxn>
            </a:cxnLst>
            <a:rect l="0" t="0" r="r" b="b"/>
            <a:pathLst>
              <a:path w="634" h="484">
                <a:moveTo>
                  <a:pt x="138" y="0"/>
                </a:moveTo>
                <a:lnTo>
                  <a:pt x="120" y="10"/>
                </a:lnTo>
                <a:lnTo>
                  <a:pt x="108" y="53"/>
                </a:lnTo>
                <a:lnTo>
                  <a:pt x="97" y="88"/>
                </a:lnTo>
                <a:lnTo>
                  <a:pt x="88" y="117"/>
                </a:lnTo>
                <a:lnTo>
                  <a:pt x="77" y="148"/>
                </a:lnTo>
                <a:lnTo>
                  <a:pt x="64" y="180"/>
                </a:lnTo>
                <a:lnTo>
                  <a:pt x="47" y="214"/>
                </a:lnTo>
                <a:lnTo>
                  <a:pt x="24" y="254"/>
                </a:lnTo>
                <a:lnTo>
                  <a:pt x="0" y="293"/>
                </a:lnTo>
                <a:lnTo>
                  <a:pt x="0" y="377"/>
                </a:lnTo>
                <a:lnTo>
                  <a:pt x="355" y="450"/>
                </a:lnTo>
                <a:lnTo>
                  <a:pt x="520" y="484"/>
                </a:lnTo>
                <a:lnTo>
                  <a:pt x="554" y="316"/>
                </a:lnTo>
                <a:lnTo>
                  <a:pt x="575" y="301"/>
                </a:lnTo>
                <a:lnTo>
                  <a:pt x="555" y="264"/>
                </a:lnTo>
                <a:lnTo>
                  <a:pt x="565" y="226"/>
                </a:lnTo>
                <a:lnTo>
                  <a:pt x="634" y="161"/>
                </a:lnTo>
                <a:lnTo>
                  <a:pt x="587" y="103"/>
                </a:lnTo>
                <a:lnTo>
                  <a:pt x="390" y="61"/>
                </a:lnTo>
                <a:lnTo>
                  <a:pt x="363" y="78"/>
                </a:lnTo>
                <a:lnTo>
                  <a:pt x="327" y="50"/>
                </a:lnTo>
                <a:lnTo>
                  <a:pt x="295" y="80"/>
                </a:lnTo>
                <a:lnTo>
                  <a:pt x="265" y="50"/>
                </a:lnTo>
                <a:lnTo>
                  <a:pt x="187" y="51"/>
                </a:lnTo>
                <a:lnTo>
                  <a:pt x="197" y="4"/>
                </a:lnTo>
                <a:lnTo>
                  <a:pt x="138" y="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1" name="Freeform 19"/>
          <p:cNvSpPr>
            <a:spLocks/>
          </p:cNvSpPr>
          <p:nvPr/>
        </p:nvSpPr>
        <p:spPr bwMode="gray">
          <a:xfrm>
            <a:off x="898525" y="2566993"/>
            <a:ext cx="1189045" cy="1809752"/>
          </a:xfrm>
          <a:custGeom>
            <a:avLst/>
            <a:gdLst/>
            <a:ahLst/>
            <a:cxnLst>
              <a:cxn ang="0">
                <a:pos x="52" y="0"/>
              </a:cxn>
              <a:cxn ang="0">
                <a:pos x="359" y="62"/>
              </a:cxn>
              <a:cxn ang="0">
                <a:pos x="292" y="366"/>
              </a:cxn>
              <a:cxn ang="0">
                <a:pos x="637" y="829"/>
              </a:cxn>
              <a:cxn ang="0">
                <a:pos x="669" y="887"/>
              </a:cxn>
              <a:cxn ang="0">
                <a:pos x="636" y="916"/>
              </a:cxn>
              <a:cxn ang="0">
                <a:pos x="615" y="967"/>
              </a:cxn>
              <a:cxn ang="0">
                <a:pos x="595" y="997"/>
              </a:cxn>
              <a:cxn ang="0">
                <a:pos x="616" y="1024"/>
              </a:cxn>
              <a:cxn ang="0">
                <a:pos x="580" y="1033"/>
              </a:cxn>
              <a:cxn ang="0">
                <a:pos x="377" y="1026"/>
              </a:cxn>
              <a:cxn ang="0">
                <a:pos x="365" y="966"/>
              </a:cxn>
              <a:cxn ang="0">
                <a:pos x="329" y="921"/>
              </a:cxn>
              <a:cxn ang="0">
                <a:pos x="303" y="906"/>
              </a:cxn>
              <a:cxn ang="0">
                <a:pos x="296" y="874"/>
              </a:cxn>
              <a:cxn ang="0">
                <a:pos x="275" y="857"/>
              </a:cxn>
              <a:cxn ang="0">
                <a:pos x="253" y="836"/>
              </a:cxn>
              <a:cxn ang="0">
                <a:pos x="246" y="811"/>
              </a:cxn>
              <a:cxn ang="0">
                <a:pos x="226" y="796"/>
              </a:cxn>
              <a:cxn ang="0">
                <a:pos x="195" y="804"/>
              </a:cxn>
              <a:cxn ang="0">
                <a:pos x="159" y="791"/>
              </a:cxn>
              <a:cxn ang="0">
                <a:pos x="159" y="779"/>
              </a:cxn>
              <a:cxn ang="0">
                <a:pos x="157" y="750"/>
              </a:cxn>
              <a:cxn ang="0">
                <a:pos x="143" y="719"/>
              </a:cxn>
              <a:cxn ang="0">
                <a:pos x="142" y="693"/>
              </a:cxn>
              <a:cxn ang="0">
                <a:pos x="126" y="670"/>
              </a:cxn>
              <a:cxn ang="0">
                <a:pos x="130" y="649"/>
              </a:cxn>
              <a:cxn ang="0">
                <a:pos x="86" y="596"/>
              </a:cxn>
              <a:cxn ang="0">
                <a:pos x="86" y="566"/>
              </a:cxn>
              <a:cxn ang="0">
                <a:pos x="109" y="554"/>
              </a:cxn>
              <a:cxn ang="0">
                <a:pos x="109" y="536"/>
              </a:cxn>
              <a:cxn ang="0">
                <a:pos x="86" y="530"/>
              </a:cxn>
              <a:cxn ang="0">
                <a:pos x="76" y="501"/>
              </a:cxn>
              <a:cxn ang="0">
                <a:pos x="65" y="451"/>
              </a:cxn>
              <a:cxn ang="0">
                <a:pos x="97" y="479"/>
              </a:cxn>
              <a:cxn ang="0">
                <a:pos x="85" y="443"/>
              </a:cxn>
              <a:cxn ang="0">
                <a:pos x="109" y="443"/>
              </a:cxn>
              <a:cxn ang="0">
                <a:pos x="109" y="417"/>
              </a:cxn>
              <a:cxn ang="0">
                <a:pos x="85" y="400"/>
              </a:cxn>
              <a:cxn ang="0">
                <a:pos x="73" y="424"/>
              </a:cxn>
              <a:cxn ang="0">
                <a:pos x="52" y="416"/>
              </a:cxn>
              <a:cxn ang="0">
                <a:pos x="9" y="300"/>
              </a:cxn>
              <a:cxn ang="0">
                <a:pos x="20" y="217"/>
              </a:cxn>
              <a:cxn ang="0">
                <a:pos x="0" y="170"/>
              </a:cxn>
              <a:cxn ang="0">
                <a:pos x="10" y="134"/>
              </a:cxn>
              <a:cxn ang="0">
                <a:pos x="32" y="127"/>
              </a:cxn>
              <a:cxn ang="0">
                <a:pos x="52" y="70"/>
              </a:cxn>
              <a:cxn ang="0">
                <a:pos x="52" y="0"/>
              </a:cxn>
            </a:cxnLst>
            <a:rect l="0" t="0" r="r" b="b"/>
            <a:pathLst>
              <a:path w="669" h="1033">
                <a:moveTo>
                  <a:pt x="52" y="0"/>
                </a:moveTo>
                <a:lnTo>
                  <a:pt x="359" y="62"/>
                </a:lnTo>
                <a:lnTo>
                  <a:pt x="292" y="366"/>
                </a:lnTo>
                <a:lnTo>
                  <a:pt x="637" y="829"/>
                </a:lnTo>
                <a:lnTo>
                  <a:pt x="669" y="887"/>
                </a:lnTo>
                <a:lnTo>
                  <a:pt x="636" y="916"/>
                </a:lnTo>
                <a:lnTo>
                  <a:pt x="615" y="967"/>
                </a:lnTo>
                <a:lnTo>
                  <a:pt x="595" y="997"/>
                </a:lnTo>
                <a:lnTo>
                  <a:pt x="616" y="1024"/>
                </a:lnTo>
                <a:lnTo>
                  <a:pt x="580" y="1033"/>
                </a:lnTo>
                <a:lnTo>
                  <a:pt x="377" y="1026"/>
                </a:lnTo>
                <a:lnTo>
                  <a:pt x="365" y="966"/>
                </a:lnTo>
                <a:lnTo>
                  <a:pt x="329" y="921"/>
                </a:lnTo>
                <a:lnTo>
                  <a:pt x="303" y="906"/>
                </a:lnTo>
                <a:lnTo>
                  <a:pt x="296" y="874"/>
                </a:lnTo>
                <a:lnTo>
                  <a:pt x="275" y="857"/>
                </a:lnTo>
                <a:lnTo>
                  <a:pt x="253" y="836"/>
                </a:lnTo>
                <a:lnTo>
                  <a:pt x="246" y="811"/>
                </a:lnTo>
                <a:lnTo>
                  <a:pt x="226" y="796"/>
                </a:lnTo>
                <a:lnTo>
                  <a:pt x="195" y="804"/>
                </a:lnTo>
                <a:lnTo>
                  <a:pt x="159" y="791"/>
                </a:lnTo>
                <a:lnTo>
                  <a:pt x="159" y="779"/>
                </a:lnTo>
                <a:lnTo>
                  <a:pt x="157" y="750"/>
                </a:lnTo>
                <a:lnTo>
                  <a:pt x="143" y="719"/>
                </a:lnTo>
                <a:lnTo>
                  <a:pt x="142" y="693"/>
                </a:lnTo>
                <a:lnTo>
                  <a:pt x="126" y="670"/>
                </a:lnTo>
                <a:lnTo>
                  <a:pt x="130" y="649"/>
                </a:lnTo>
                <a:lnTo>
                  <a:pt x="86" y="596"/>
                </a:lnTo>
                <a:lnTo>
                  <a:pt x="86" y="566"/>
                </a:lnTo>
                <a:lnTo>
                  <a:pt x="109" y="554"/>
                </a:lnTo>
                <a:lnTo>
                  <a:pt x="109" y="536"/>
                </a:lnTo>
                <a:lnTo>
                  <a:pt x="86" y="530"/>
                </a:lnTo>
                <a:lnTo>
                  <a:pt x="76" y="501"/>
                </a:lnTo>
                <a:lnTo>
                  <a:pt x="65" y="451"/>
                </a:lnTo>
                <a:lnTo>
                  <a:pt x="97" y="479"/>
                </a:lnTo>
                <a:lnTo>
                  <a:pt x="85" y="443"/>
                </a:lnTo>
                <a:lnTo>
                  <a:pt x="109" y="443"/>
                </a:lnTo>
                <a:lnTo>
                  <a:pt x="109" y="417"/>
                </a:lnTo>
                <a:lnTo>
                  <a:pt x="85" y="400"/>
                </a:lnTo>
                <a:lnTo>
                  <a:pt x="73" y="424"/>
                </a:lnTo>
                <a:lnTo>
                  <a:pt x="52" y="416"/>
                </a:lnTo>
                <a:lnTo>
                  <a:pt x="9" y="300"/>
                </a:lnTo>
                <a:lnTo>
                  <a:pt x="20" y="217"/>
                </a:lnTo>
                <a:lnTo>
                  <a:pt x="0" y="170"/>
                </a:lnTo>
                <a:lnTo>
                  <a:pt x="10" y="134"/>
                </a:lnTo>
                <a:lnTo>
                  <a:pt x="32" y="127"/>
                </a:lnTo>
                <a:lnTo>
                  <a:pt x="52" y="70"/>
                </a:lnTo>
                <a:lnTo>
                  <a:pt x="52" y="0"/>
                </a:lnTo>
                <a:close/>
              </a:path>
            </a:pathLst>
          </a:custGeom>
          <a:solidFill>
            <a:schemeClr val="accent6">
              <a:lumMod val="20000"/>
              <a:lumOff val="80000"/>
            </a:schemeClr>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2" name="Freeform 20"/>
          <p:cNvSpPr>
            <a:spLocks/>
          </p:cNvSpPr>
          <p:nvPr/>
        </p:nvSpPr>
        <p:spPr bwMode="gray">
          <a:xfrm>
            <a:off x="1417641" y="2681293"/>
            <a:ext cx="898531" cy="1339851"/>
          </a:xfrm>
          <a:custGeom>
            <a:avLst/>
            <a:gdLst/>
            <a:ahLst/>
            <a:cxnLst>
              <a:cxn ang="0">
                <a:pos x="64" y="0"/>
              </a:cxn>
              <a:cxn ang="0">
                <a:pos x="0" y="303"/>
              </a:cxn>
              <a:cxn ang="0">
                <a:pos x="344" y="765"/>
              </a:cxn>
              <a:cxn ang="0">
                <a:pos x="365" y="745"/>
              </a:cxn>
              <a:cxn ang="0">
                <a:pos x="364" y="653"/>
              </a:cxn>
              <a:cxn ang="0">
                <a:pos x="407" y="660"/>
              </a:cxn>
              <a:cxn ang="0">
                <a:pos x="451" y="380"/>
              </a:cxn>
              <a:cxn ang="0">
                <a:pos x="481" y="190"/>
              </a:cxn>
              <a:cxn ang="0">
                <a:pos x="490" y="133"/>
              </a:cxn>
              <a:cxn ang="0">
                <a:pos x="505" y="82"/>
              </a:cxn>
              <a:cxn ang="0">
                <a:pos x="278" y="46"/>
              </a:cxn>
              <a:cxn ang="0">
                <a:pos x="64" y="0"/>
              </a:cxn>
            </a:cxnLst>
            <a:rect l="0" t="0" r="r" b="b"/>
            <a:pathLst>
              <a:path w="505" h="765">
                <a:moveTo>
                  <a:pt x="64" y="0"/>
                </a:moveTo>
                <a:lnTo>
                  <a:pt x="0" y="303"/>
                </a:lnTo>
                <a:lnTo>
                  <a:pt x="344" y="765"/>
                </a:lnTo>
                <a:lnTo>
                  <a:pt x="365" y="745"/>
                </a:lnTo>
                <a:lnTo>
                  <a:pt x="364" y="653"/>
                </a:lnTo>
                <a:lnTo>
                  <a:pt x="407" y="660"/>
                </a:lnTo>
                <a:lnTo>
                  <a:pt x="451" y="380"/>
                </a:lnTo>
                <a:lnTo>
                  <a:pt x="481" y="190"/>
                </a:lnTo>
                <a:lnTo>
                  <a:pt x="490" y="133"/>
                </a:lnTo>
                <a:lnTo>
                  <a:pt x="505" y="82"/>
                </a:lnTo>
                <a:lnTo>
                  <a:pt x="278" y="46"/>
                </a:lnTo>
                <a:lnTo>
                  <a:pt x="64" y="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3" name="Freeform 21"/>
          <p:cNvSpPr>
            <a:spLocks/>
          </p:cNvSpPr>
          <p:nvPr/>
        </p:nvSpPr>
        <p:spPr bwMode="gray">
          <a:xfrm>
            <a:off x="1911356" y="1584330"/>
            <a:ext cx="809630" cy="1292226"/>
          </a:xfrm>
          <a:custGeom>
            <a:avLst/>
            <a:gdLst/>
            <a:ahLst/>
            <a:cxnLst>
              <a:cxn ang="0">
                <a:pos x="110" y="0"/>
              </a:cxn>
              <a:cxn ang="0">
                <a:pos x="69" y="289"/>
              </a:cxn>
              <a:cxn ang="0">
                <a:pos x="112" y="350"/>
              </a:cxn>
              <a:cxn ang="0">
                <a:pos x="45" y="415"/>
              </a:cxn>
              <a:cxn ang="0">
                <a:pos x="36" y="459"/>
              </a:cxn>
              <a:cxn ang="0">
                <a:pos x="55" y="490"/>
              </a:cxn>
              <a:cxn ang="0">
                <a:pos x="36" y="506"/>
              </a:cxn>
              <a:cxn ang="0">
                <a:pos x="0" y="673"/>
              </a:cxn>
              <a:cxn ang="0">
                <a:pos x="217" y="712"/>
              </a:cxn>
              <a:cxn ang="0">
                <a:pos x="423" y="739"/>
              </a:cxn>
              <a:cxn ang="0">
                <a:pos x="445" y="586"/>
              </a:cxn>
              <a:cxn ang="0">
                <a:pos x="456" y="502"/>
              </a:cxn>
              <a:cxn ang="0">
                <a:pos x="436" y="472"/>
              </a:cxn>
              <a:cxn ang="0">
                <a:pos x="389" y="480"/>
              </a:cxn>
              <a:cxn ang="0">
                <a:pos x="327" y="487"/>
              </a:cxn>
              <a:cxn ang="0">
                <a:pos x="316" y="419"/>
              </a:cxn>
              <a:cxn ang="0">
                <a:pos x="242" y="363"/>
              </a:cxn>
              <a:cxn ang="0">
                <a:pos x="252" y="327"/>
              </a:cxn>
              <a:cxn ang="0">
                <a:pos x="259" y="265"/>
              </a:cxn>
              <a:cxn ang="0">
                <a:pos x="163" y="129"/>
              </a:cxn>
              <a:cxn ang="0">
                <a:pos x="176" y="9"/>
              </a:cxn>
              <a:cxn ang="0">
                <a:pos x="110" y="0"/>
              </a:cxn>
            </a:cxnLst>
            <a:rect l="0" t="0" r="r" b="b"/>
            <a:pathLst>
              <a:path w="456" h="739">
                <a:moveTo>
                  <a:pt x="110" y="0"/>
                </a:moveTo>
                <a:lnTo>
                  <a:pt x="69" y="289"/>
                </a:lnTo>
                <a:lnTo>
                  <a:pt x="112" y="350"/>
                </a:lnTo>
                <a:lnTo>
                  <a:pt x="45" y="415"/>
                </a:lnTo>
                <a:lnTo>
                  <a:pt x="36" y="459"/>
                </a:lnTo>
                <a:lnTo>
                  <a:pt x="55" y="490"/>
                </a:lnTo>
                <a:lnTo>
                  <a:pt x="36" y="506"/>
                </a:lnTo>
                <a:lnTo>
                  <a:pt x="0" y="673"/>
                </a:lnTo>
                <a:lnTo>
                  <a:pt x="217" y="712"/>
                </a:lnTo>
                <a:lnTo>
                  <a:pt x="423" y="739"/>
                </a:lnTo>
                <a:lnTo>
                  <a:pt x="445" y="586"/>
                </a:lnTo>
                <a:lnTo>
                  <a:pt x="456" y="502"/>
                </a:lnTo>
                <a:lnTo>
                  <a:pt x="436" y="472"/>
                </a:lnTo>
                <a:lnTo>
                  <a:pt x="389" y="480"/>
                </a:lnTo>
                <a:lnTo>
                  <a:pt x="327" y="487"/>
                </a:lnTo>
                <a:lnTo>
                  <a:pt x="316" y="419"/>
                </a:lnTo>
                <a:lnTo>
                  <a:pt x="242" y="363"/>
                </a:lnTo>
                <a:lnTo>
                  <a:pt x="252" y="327"/>
                </a:lnTo>
                <a:lnTo>
                  <a:pt x="259" y="265"/>
                </a:lnTo>
                <a:lnTo>
                  <a:pt x="163" y="129"/>
                </a:lnTo>
                <a:lnTo>
                  <a:pt x="176" y="9"/>
                </a:lnTo>
                <a:lnTo>
                  <a:pt x="110" y="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4" name="Freeform 22"/>
          <p:cNvSpPr>
            <a:spLocks/>
          </p:cNvSpPr>
          <p:nvPr/>
        </p:nvSpPr>
        <p:spPr bwMode="gray">
          <a:xfrm>
            <a:off x="2163770" y="2827343"/>
            <a:ext cx="747717" cy="954088"/>
          </a:xfrm>
          <a:custGeom>
            <a:avLst/>
            <a:gdLst/>
            <a:ahLst/>
            <a:cxnLst>
              <a:cxn ang="0">
                <a:pos x="79" y="0"/>
              </a:cxn>
              <a:cxn ang="0">
                <a:pos x="286" y="29"/>
              </a:cxn>
              <a:cxn ang="0">
                <a:pos x="272" y="133"/>
              </a:cxn>
              <a:cxn ang="0">
                <a:pos x="423" y="147"/>
              </a:cxn>
              <a:cxn ang="0">
                <a:pos x="382" y="546"/>
              </a:cxn>
              <a:cxn ang="0">
                <a:pos x="0" y="504"/>
              </a:cxn>
              <a:cxn ang="0">
                <a:pos x="39" y="250"/>
              </a:cxn>
              <a:cxn ang="0">
                <a:pos x="79" y="0"/>
              </a:cxn>
            </a:cxnLst>
            <a:rect l="0" t="0" r="r" b="b"/>
            <a:pathLst>
              <a:path w="423" h="546">
                <a:moveTo>
                  <a:pt x="79" y="0"/>
                </a:moveTo>
                <a:lnTo>
                  <a:pt x="286" y="29"/>
                </a:lnTo>
                <a:lnTo>
                  <a:pt x="272" y="133"/>
                </a:lnTo>
                <a:lnTo>
                  <a:pt x="423" y="147"/>
                </a:lnTo>
                <a:lnTo>
                  <a:pt x="382" y="546"/>
                </a:lnTo>
                <a:lnTo>
                  <a:pt x="0" y="504"/>
                </a:lnTo>
                <a:lnTo>
                  <a:pt x="39" y="250"/>
                </a:lnTo>
                <a:lnTo>
                  <a:pt x="79" y="0"/>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latin typeface="+mn-lt"/>
              <a:ea typeface="Arial Unicode MS" pitchFamily="34" charset="-128"/>
              <a:cs typeface="Arial Unicode MS" pitchFamily="34" charset="-128"/>
            </a:endParaRPr>
          </a:p>
        </p:txBody>
      </p:sp>
      <p:sp>
        <p:nvSpPr>
          <p:cNvPr id="15" name="Freeform 23"/>
          <p:cNvSpPr>
            <a:spLocks/>
          </p:cNvSpPr>
          <p:nvPr/>
        </p:nvSpPr>
        <p:spPr bwMode="gray">
          <a:xfrm>
            <a:off x="2197108" y="1598617"/>
            <a:ext cx="1408121" cy="862013"/>
          </a:xfrm>
          <a:custGeom>
            <a:avLst/>
            <a:gdLst/>
            <a:ahLst/>
            <a:cxnLst>
              <a:cxn ang="0">
                <a:pos x="13" y="0"/>
              </a:cxn>
              <a:cxn ang="0">
                <a:pos x="169" y="20"/>
              </a:cxn>
              <a:cxn ang="0">
                <a:pos x="263" y="33"/>
              </a:cxn>
              <a:cxn ang="0">
                <a:pos x="387" y="46"/>
              </a:cxn>
              <a:cxn ang="0">
                <a:pos x="502" y="58"/>
              </a:cxn>
              <a:cxn ang="0">
                <a:pos x="700" y="72"/>
              </a:cxn>
              <a:cxn ang="0">
                <a:pos x="793" y="79"/>
              </a:cxn>
              <a:cxn ang="0">
                <a:pos x="790" y="482"/>
              </a:cxn>
              <a:cxn ang="0">
                <a:pos x="305" y="440"/>
              </a:cxn>
              <a:cxn ang="0">
                <a:pos x="295" y="495"/>
              </a:cxn>
              <a:cxn ang="0">
                <a:pos x="276" y="469"/>
              </a:cxn>
              <a:cxn ang="0">
                <a:pos x="232" y="473"/>
              </a:cxn>
              <a:cxn ang="0">
                <a:pos x="167" y="483"/>
              </a:cxn>
              <a:cxn ang="0">
                <a:pos x="156" y="413"/>
              </a:cxn>
              <a:cxn ang="0">
                <a:pos x="80" y="358"/>
              </a:cxn>
              <a:cxn ang="0">
                <a:pos x="92" y="305"/>
              </a:cxn>
              <a:cxn ang="0">
                <a:pos x="99" y="262"/>
              </a:cxn>
              <a:cxn ang="0">
                <a:pos x="0" y="123"/>
              </a:cxn>
              <a:cxn ang="0">
                <a:pos x="13" y="0"/>
              </a:cxn>
            </a:cxnLst>
            <a:rect l="0" t="0" r="r" b="b"/>
            <a:pathLst>
              <a:path w="793" h="495">
                <a:moveTo>
                  <a:pt x="13" y="0"/>
                </a:moveTo>
                <a:lnTo>
                  <a:pt x="169" y="20"/>
                </a:lnTo>
                <a:lnTo>
                  <a:pt x="263" y="33"/>
                </a:lnTo>
                <a:lnTo>
                  <a:pt x="387" y="46"/>
                </a:lnTo>
                <a:lnTo>
                  <a:pt x="502" y="58"/>
                </a:lnTo>
                <a:lnTo>
                  <a:pt x="700" y="72"/>
                </a:lnTo>
                <a:lnTo>
                  <a:pt x="793" y="79"/>
                </a:lnTo>
                <a:lnTo>
                  <a:pt x="790" y="482"/>
                </a:lnTo>
                <a:lnTo>
                  <a:pt x="305" y="440"/>
                </a:lnTo>
                <a:lnTo>
                  <a:pt x="295" y="495"/>
                </a:lnTo>
                <a:lnTo>
                  <a:pt x="276" y="469"/>
                </a:lnTo>
                <a:lnTo>
                  <a:pt x="232" y="473"/>
                </a:lnTo>
                <a:lnTo>
                  <a:pt x="167" y="483"/>
                </a:lnTo>
                <a:lnTo>
                  <a:pt x="156" y="413"/>
                </a:lnTo>
                <a:lnTo>
                  <a:pt x="80" y="358"/>
                </a:lnTo>
                <a:lnTo>
                  <a:pt x="92" y="305"/>
                </a:lnTo>
                <a:lnTo>
                  <a:pt x="99" y="262"/>
                </a:lnTo>
                <a:lnTo>
                  <a:pt x="0" y="123"/>
                </a:lnTo>
                <a:lnTo>
                  <a:pt x="13"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6" name="Freeform 24"/>
          <p:cNvSpPr>
            <a:spLocks/>
          </p:cNvSpPr>
          <p:nvPr/>
        </p:nvSpPr>
        <p:spPr bwMode="gray">
          <a:xfrm>
            <a:off x="2635261" y="2359030"/>
            <a:ext cx="963619" cy="777876"/>
          </a:xfrm>
          <a:custGeom>
            <a:avLst/>
            <a:gdLst/>
            <a:ahLst/>
            <a:cxnLst>
              <a:cxn ang="0">
                <a:pos x="53" y="0"/>
              </a:cxn>
              <a:cxn ang="0">
                <a:pos x="33" y="166"/>
              </a:cxn>
              <a:cxn ang="0">
                <a:pos x="0" y="403"/>
              </a:cxn>
              <a:cxn ang="0">
                <a:pos x="158" y="416"/>
              </a:cxn>
              <a:cxn ang="0">
                <a:pos x="525" y="444"/>
              </a:cxn>
              <a:cxn ang="0">
                <a:pos x="543" y="46"/>
              </a:cxn>
              <a:cxn ang="0">
                <a:pos x="53" y="0"/>
              </a:cxn>
            </a:cxnLst>
            <a:rect l="0" t="0" r="r" b="b"/>
            <a:pathLst>
              <a:path w="543" h="444">
                <a:moveTo>
                  <a:pt x="53" y="0"/>
                </a:moveTo>
                <a:lnTo>
                  <a:pt x="33" y="166"/>
                </a:lnTo>
                <a:lnTo>
                  <a:pt x="0" y="403"/>
                </a:lnTo>
                <a:lnTo>
                  <a:pt x="158" y="416"/>
                </a:lnTo>
                <a:lnTo>
                  <a:pt x="525" y="444"/>
                </a:lnTo>
                <a:lnTo>
                  <a:pt x="543" y="46"/>
                </a:lnTo>
                <a:lnTo>
                  <a:pt x="53"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7" name="Freeform 25"/>
          <p:cNvSpPr>
            <a:spLocks/>
          </p:cNvSpPr>
          <p:nvPr/>
        </p:nvSpPr>
        <p:spPr bwMode="gray">
          <a:xfrm>
            <a:off x="2832112" y="3084519"/>
            <a:ext cx="1004894" cy="738188"/>
          </a:xfrm>
          <a:custGeom>
            <a:avLst/>
            <a:gdLst/>
            <a:ahLst/>
            <a:cxnLst>
              <a:cxn ang="0">
                <a:pos x="48" y="0"/>
              </a:cxn>
              <a:cxn ang="0">
                <a:pos x="19" y="253"/>
              </a:cxn>
              <a:cxn ang="0">
                <a:pos x="0" y="399"/>
              </a:cxn>
              <a:cxn ang="0">
                <a:pos x="283" y="413"/>
              </a:cxn>
              <a:cxn ang="0">
                <a:pos x="553" y="422"/>
              </a:cxn>
              <a:cxn ang="0">
                <a:pos x="562" y="225"/>
              </a:cxn>
              <a:cxn ang="0">
                <a:pos x="566" y="32"/>
              </a:cxn>
              <a:cxn ang="0">
                <a:pos x="412" y="29"/>
              </a:cxn>
              <a:cxn ang="0">
                <a:pos x="48" y="0"/>
              </a:cxn>
            </a:cxnLst>
            <a:rect l="0" t="0" r="r" b="b"/>
            <a:pathLst>
              <a:path w="566" h="422">
                <a:moveTo>
                  <a:pt x="48" y="0"/>
                </a:moveTo>
                <a:lnTo>
                  <a:pt x="19" y="253"/>
                </a:lnTo>
                <a:lnTo>
                  <a:pt x="0" y="399"/>
                </a:lnTo>
                <a:lnTo>
                  <a:pt x="283" y="413"/>
                </a:lnTo>
                <a:lnTo>
                  <a:pt x="553" y="422"/>
                </a:lnTo>
                <a:lnTo>
                  <a:pt x="562" y="225"/>
                </a:lnTo>
                <a:lnTo>
                  <a:pt x="566" y="32"/>
                </a:lnTo>
                <a:lnTo>
                  <a:pt x="412" y="29"/>
                </a:lnTo>
                <a:lnTo>
                  <a:pt x="48"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8" name="Freeform 26"/>
          <p:cNvSpPr>
            <a:spLocks/>
          </p:cNvSpPr>
          <p:nvPr/>
        </p:nvSpPr>
        <p:spPr bwMode="gray">
          <a:xfrm>
            <a:off x="1927231" y="3705232"/>
            <a:ext cx="912818" cy="996951"/>
          </a:xfrm>
          <a:custGeom>
            <a:avLst/>
            <a:gdLst/>
            <a:ahLst/>
            <a:cxnLst>
              <a:cxn ang="0">
                <a:pos x="130" y="0"/>
              </a:cxn>
              <a:cxn ang="0">
                <a:pos x="120" y="74"/>
              </a:cxn>
              <a:cxn ang="0">
                <a:pos x="76" y="65"/>
              </a:cxn>
              <a:cxn ang="0">
                <a:pos x="78" y="161"/>
              </a:cxn>
              <a:cxn ang="0">
                <a:pos x="57" y="180"/>
              </a:cxn>
              <a:cxn ang="0">
                <a:pos x="88" y="238"/>
              </a:cxn>
              <a:cxn ang="0">
                <a:pos x="57" y="264"/>
              </a:cxn>
              <a:cxn ang="0">
                <a:pos x="40" y="307"/>
              </a:cxn>
              <a:cxn ang="0">
                <a:pos x="16" y="348"/>
              </a:cxn>
              <a:cxn ang="0">
                <a:pos x="33" y="372"/>
              </a:cxn>
              <a:cxn ang="0">
                <a:pos x="3" y="382"/>
              </a:cxn>
              <a:cxn ang="0">
                <a:pos x="0" y="421"/>
              </a:cxn>
              <a:cxn ang="0">
                <a:pos x="288" y="567"/>
              </a:cxn>
              <a:cxn ang="0">
                <a:pos x="451" y="570"/>
              </a:cxn>
              <a:cxn ang="0">
                <a:pos x="513" y="44"/>
              </a:cxn>
              <a:cxn ang="0">
                <a:pos x="130" y="0"/>
              </a:cxn>
            </a:cxnLst>
            <a:rect l="0" t="0" r="r" b="b"/>
            <a:pathLst>
              <a:path w="513" h="570">
                <a:moveTo>
                  <a:pt x="130" y="0"/>
                </a:moveTo>
                <a:lnTo>
                  <a:pt x="120" y="74"/>
                </a:lnTo>
                <a:lnTo>
                  <a:pt x="76" y="65"/>
                </a:lnTo>
                <a:lnTo>
                  <a:pt x="78" y="161"/>
                </a:lnTo>
                <a:lnTo>
                  <a:pt x="57" y="180"/>
                </a:lnTo>
                <a:lnTo>
                  <a:pt x="88" y="238"/>
                </a:lnTo>
                <a:lnTo>
                  <a:pt x="57" y="264"/>
                </a:lnTo>
                <a:lnTo>
                  <a:pt x="40" y="307"/>
                </a:lnTo>
                <a:lnTo>
                  <a:pt x="16" y="348"/>
                </a:lnTo>
                <a:lnTo>
                  <a:pt x="33" y="372"/>
                </a:lnTo>
                <a:lnTo>
                  <a:pt x="3" y="382"/>
                </a:lnTo>
                <a:lnTo>
                  <a:pt x="0" y="421"/>
                </a:lnTo>
                <a:lnTo>
                  <a:pt x="288" y="567"/>
                </a:lnTo>
                <a:lnTo>
                  <a:pt x="451" y="570"/>
                </a:lnTo>
                <a:lnTo>
                  <a:pt x="513" y="44"/>
                </a:lnTo>
                <a:lnTo>
                  <a:pt x="130"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9" name="Freeform 27"/>
          <p:cNvSpPr>
            <a:spLocks/>
          </p:cNvSpPr>
          <p:nvPr/>
        </p:nvSpPr>
        <p:spPr bwMode="gray">
          <a:xfrm>
            <a:off x="2720986" y="3771907"/>
            <a:ext cx="968381" cy="950913"/>
          </a:xfrm>
          <a:custGeom>
            <a:avLst/>
            <a:gdLst/>
            <a:ahLst/>
            <a:cxnLst>
              <a:cxn ang="0">
                <a:pos x="66" y="0"/>
              </a:cxn>
              <a:cxn ang="0">
                <a:pos x="544" y="21"/>
              </a:cxn>
              <a:cxn ang="0">
                <a:pos x="521" y="498"/>
              </a:cxn>
              <a:cxn ang="0">
                <a:pos x="366" y="490"/>
              </a:cxn>
              <a:cxn ang="0">
                <a:pos x="220" y="485"/>
              </a:cxn>
              <a:cxn ang="0">
                <a:pos x="220" y="504"/>
              </a:cxn>
              <a:cxn ang="0">
                <a:pos x="99" y="504"/>
              </a:cxn>
              <a:cxn ang="0">
                <a:pos x="91" y="540"/>
              </a:cxn>
              <a:cxn ang="0">
                <a:pos x="0" y="528"/>
              </a:cxn>
              <a:cxn ang="0">
                <a:pos x="51" y="124"/>
              </a:cxn>
              <a:cxn ang="0">
                <a:pos x="66" y="0"/>
              </a:cxn>
            </a:cxnLst>
            <a:rect l="0" t="0" r="r" b="b"/>
            <a:pathLst>
              <a:path w="544" h="540">
                <a:moveTo>
                  <a:pt x="66" y="0"/>
                </a:moveTo>
                <a:lnTo>
                  <a:pt x="544" y="21"/>
                </a:lnTo>
                <a:lnTo>
                  <a:pt x="521" y="498"/>
                </a:lnTo>
                <a:lnTo>
                  <a:pt x="366" y="490"/>
                </a:lnTo>
                <a:lnTo>
                  <a:pt x="220" y="485"/>
                </a:lnTo>
                <a:lnTo>
                  <a:pt x="220" y="504"/>
                </a:lnTo>
                <a:lnTo>
                  <a:pt x="99" y="504"/>
                </a:lnTo>
                <a:lnTo>
                  <a:pt x="91" y="540"/>
                </a:lnTo>
                <a:lnTo>
                  <a:pt x="0" y="528"/>
                </a:lnTo>
                <a:lnTo>
                  <a:pt x="51" y="124"/>
                </a:lnTo>
                <a:lnTo>
                  <a:pt x="66"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0" name="Freeform 28"/>
          <p:cNvSpPr>
            <a:spLocks/>
          </p:cNvSpPr>
          <p:nvPr/>
        </p:nvSpPr>
        <p:spPr bwMode="gray">
          <a:xfrm>
            <a:off x="3105164" y="3910019"/>
            <a:ext cx="1962162" cy="1784352"/>
          </a:xfrm>
          <a:custGeom>
            <a:avLst/>
            <a:gdLst/>
            <a:ahLst/>
            <a:cxnLst>
              <a:cxn ang="0">
                <a:pos x="320" y="0"/>
              </a:cxn>
              <a:cxn ang="0">
                <a:pos x="564" y="8"/>
              </a:cxn>
              <a:cxn ang="0">
                <a:pos x="564" y="194"/>
              </a:cxn>
              <a:cxn ang="0">
                <a:pos x="688" y="245"/>
              </a:cxn>
              <a:cxn ang="0">
                <a:pos x="723" y="228"/>
              </a:cxn>
              <a:cxn ang="0">
                <a:pos x="804" y="268"/>
              </a:cxn>
              <a:cxn ang="0">
                <a:pos x="853" y="265"/>
              </a:cxn>
              <a:cxn ang="0">
                <a:pos x="947" y="225"/>
              </a:cxn>
              <a:cxn ang="0">
                <a:pos x="1001" y="264"/>
              </a:cxn>
              <a:cxn ang="0">
                <a:pos x="1048" y="274"/>
              </a:cxn>
              <a:cxn ang="0">
                <a:pos x="1048" y="425"/>
              </a:cxn>
              <a:cxn ang="0">
                <a:pos x="1104" y="520"/>
              </a:cxn>
              <a:cxn ang="0">
                <a:pos x="1091" y="648"/>
              </a:cxn>
              <a:cxn ang="0">
                <a:pos x="1031" y="700"/>
              </a:cxn>
              <a:cxn ang="0">
                <a:pos x="1018" y="652"/>
              </a:cxn>
              <a:cxn ang="0">
                <a:pos x="1001" y="674"/>
              </a:cxn>
              <a:cxn ang="0">
                <a:pos x="1014" y="704"/>
              </a:cxn>
              <a:cxn ang="0">
                <a:pos x="907" y="781"/>
              </a:cxn>
              <a:cxn ang="0">
                <a:pos x="881" y="785"/>
              </a:cxn>
              <a:cxn ang="0">
                <a:pos x="825" y="824"/>
              </a:cxn>
              <a:cxn ang="0">
                <a:pos x="825" y="845"/>
              </a:cxn>
              <a:cxn ang="0">
                <a:pos x="808" y="850"/>
              </a:cxn>
              <a:cxn ang="0">
                <a:pos x="821" y="875"/>
              </a:cxn>
              <a:cxn ang="0">
                <a:pos x="791" y="914"/>
              </a:cxn>
              <a:cxn ang="0">
                <a:pos x="808" y="970"/>
              </a:cxn>
              <a:cxn ang="0">
                <a:pos x="825" y="988"/>
              </a:cxn>
              <a:cxn ang="0">
                <a:pos x="821" y="1022"/>
              </a:cxn>
              <a:cxn ang="0">
                <a:pos x="778" y="1022"/>
              </a:cxn>
              <a:cxn ang="0">
                <a:pos x="740" y="1005"/>
              </a:cxn>
              <a:cxn ang="0">
                <a:pos x="714" y="1009"/>
              </a:cxn>
              <a:cxn ang="0">
                <a:pos x="628" y="979"/>
              </a:cxn>
              <a:cxn ang="0">
                <a:pos x="590" y="862"/>
              </a:cxn>
              <a:cxn ang="0">
                <a:pos x="530" y="807"/>
              </a:cxn>
              <a:cxn ang="0">
                <a:pos x="477" y="704"/>
              </a:cxn>
              <a:cxn ang="0">
                <a:pos x="453" y="694"/>
              </a:cxn>
              <a:cxn ang="0">
                <a:pos x="424" y="668"/>
              </a:cxn>
              <a:cxn ang="0">
                <a:pos x="397" y="668"/>
              </a:cxn>
              <a:cxn ang="0">
                <a:pos x="355" y="660"/>
              </a:cxn>
              <a:cxn ang="0">
                <a:pos x="324" y="668"/>
              </a:cxn>
              <a:cxn ang="0">
                <a:pos x="303" y="720"/>
              </a:cxn>
              <a:cxn ang="0">
                <a:pos x="270" y="728"/>
              </a:cxn>
              <a:cxn ang="0">
                <a:pos x="200" y="688"/>
              </a:cxn>
              <a:cxn ang="0">
                <a:pos x="158" y="640"/>
              </a:cxn>
              <a:cxn ang="0">
                <a:pos x="151" y="581"/>
              </a:cxn>
              <a:cxn ang="0">
                <a:pos x="121" y="541"/>
              </a:cxn>
              <a:cxn ang="0">
                <a:pos x="51" y="485"/>
              </a:cxn>
              <a:cxn ang="0">
                <a:pos x="0" y="427"/>
              </a:cxn>
              <a:cxn ang="0">
                <a:pos x="0" y="402"/>
              </a:cxn>
              <a:cxn ang="0">
                <a:pos x="167" y="404"/>
              </a:cxn>
              <a:cxn ang="0">
                <a:pos x="303" y="415"/>
              </a:cxn>
              <a:cxn ang="0">
                <a:pos x="320" y="0"/>
              </a:cxn>
            </a:cxnLst>
            <a:rect l="0" t="0" r="r" b="b"/>
            <a:pathLst>
              <a:path w="1104" h="1022">
                <a:moveTo>
                  <a:pt x="320" y="0"/>
                </a:moveTo>
                <a:lnTo>
                  <a:pt x="564" y="8"/>
                </a:lnTo>
                <a:lnTo>
                  <a:pt x="564" y="194"/>
                </a:lnTo>
                <a:lnTo>
                  <a:pt x="688" y="245"/>
                </a:lnTo>
                <a:lnTo>
                  <a:pt x="723" y="228"/>
                </a:lnTo>
                <a:lnTo>
                  <a:pt x="804" y="268"/>
                </a:lnTo>
                <a:lnTo>
                  <a:pt x="853" y="265"/>
                </a:lnTo>
                <a:lnTo>
                  <a:pt x="947" y="225"/>
                </a:lnTo>
                <a:lnTo>
                  <a:pt x="1001" y="264"/>
                </a:lnTo>
                <a:lnTo>
                  <a:pt x="1048" y="274"/>
                </a:lnTo>
                <a:lnTo>
                  <a:pt x="1048" y="425"/>
                </a:lnTo>
                <a:lnTo>
                  <a:pt x="1104" y="520"/>
                </a:lnTo>
                <a:lnTo>
                  <a:pt x="1091" y="648"/>
                </a:lnTo>
                <a:lnTo>
                  <a:pt x="1031" y="700"/>
                </a:lnTo>
                <a:lnTo>
                  <a:pt x="1018" y="652"/>
                </a:lnTo>
                <a:lnTo>
                  <a:pt x="1001" y="674"/>
                </a:lnTo>
                <a:lnTo>
                  <a:pt x="1014" y="704"/>
                </a:lnTo>
                <a:lnTo>
                  <a:pt x="907" y="781"/>
                </a:lnTo>
                <a:lnTo>
                  <a:pt x="881" y="785"/>
                </a:lnTo>
                <a:lnTo>
                  <a:pt x="825" y="824"/>
                </a:lnTo>
                <a:lnTo>
                  <a:pt x="825" y="845"/>
                </a:lnTo>
                <a:lnTo>
                  <a:pt x="808" y="850"/>
                </a:lnTo>
                <a:lnTo>
                  <a:pt x="821" y="875"/>
                </a:lnTo>
                <a:lnTo>
                  <a:pt x="791" y="914"/>
                </a:lnTo>
                <a:lnTo>
                  <a:pt x="808" y="970"/>
                </a:lnTo>
                <a:lnTo>
                  <a:pt x="825" y="988"/>
                </a:lnTo>
                <a:lnTo>
                  <a:pt x="821" y="1022"/>
                </a:lnTo>
                <a:lnTo>
                  <a:pt x="778" y="1022"/>
                </a:lnTo>
                <a:lnTo>
                  <a:pt x="740" y="1005"/>
                </a:lnTo>
                <a:lnTo>
                  <a:pt x="714" y="1009"/>
                </a:lnTo>
                <a:lnTo>
                  <a:pt x="628" y="979"/>
                </a:lnTo>
                <a:lnTo>
                  <a:pt x="590" y="862"/>
                </a:lnTo>
                <a:lnTo>
                  <a:pt x="530" y="807"/>
                </a:lnTo>
                <a:lnTo>
                  <a:pt x="477" y="704"/>
                </a:lnTo>
                <a:lnTo>
                  <a:pt x="453" y="694"/>
                </a:lnTo>
                <a:lnTo>
                  <a:pt x="424" y="668"/>
                </a:lnTo>
                <a:lnTo>
                  <a:pt x="397" y="668"/>
                </a:lnTo>
                <a:lnTo>
                  <a:pt x="355" y="660"/>
                </a:lnTo>
                <a:lnTo>
                  <a:pt x="324" y="668"/>
                </a:lnTo>
                <a:lnTo>
                  <a:pt x="303" y="720"/>
                </a:lnTo>
                <a:lnTo>
                  <a:pt x="270" y="728"/>
                </a:lnTo>
                <a:lnTo>
                  <a:pt x="200" y="688"/>
                </a:lnTo>
                <a:lnTo>
                  <a:pt x="158" y="640"/>
                </a:lnTo>
                <a:lnTo>
                  <a:pt x="151" y="581"/>
                </a:lnTo>
                <a:lnTo>
                  <a:pt x="121" y="541"/>
                </a:lnTo>
                <a:lnTo>
                  <a:pt x="51" y="485"/>
                </a:lnTo>
                <a:lnTo>
                  <a:pt x="0" y="427"/>
                </a:lnTo>
                <a:lnTo>
                  <a:pt x="0" y="402"/>
                </a:lnTo>
                <a:lnTo>
                  <a:pt x="167" y="404"/>
                </a:lnTo>
                <a:lnTo>
                  <a:pt x="303" y="415"/>
                </a:lnTo>
                <a:lnTo>
                  <a:pt x="320" y="0"/>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1" name="Freeform 29"/>
          <p:cNvSpPr>
            <a:spLocks/>
          </p:cNvSpPr>
          <p:nvPr/>
        </p:nvSpPr>
        <p:spPr bwMode="gray">
          <a:xfrm>
            <a:off x="3605229" y="1744667"/>
            <a:ext cx="946156" cy="541338"/>
          </a:xfrm>
          <a:custGeom>
            <a:avLst/>
            <a:gdLst/>
            <a:ahLst/>
            <a:cxnLst>
              <a:cxn ang="0">
                <a:pos x="1" y="0"/>
              </a:cxn>
              <a:cxn ang="0">
                <a:pos x="445" y="10"/>
              </a:cxn>
              <a:cxn ang="0">
                <a:pos x="478" y="101"/>
              </a:cxn>
              <a:cxn ang="0">
                <a:pos x="510" y="171"/>
              </a:cxn>
              <a:cxn ang="0">
                <a:pos x="531" y="286"/>
              </a:cxn>
              <a:cxn ang="0">
                <a:pos x="518" y="311"/>
              </a:cxn>
              <a:cxn ang="0">
                <a:pos x="354" y="307"/>
              </a:cxn>
              <a:cxn ang="0">
                <a:pos x="0" y="301"/>
              </a:cxn>
              <a:cxn ang="0">
                <a:pos x="1" y="0"/>
              </a:cxn>
            </a:cxnLst>
            <a:rect l="0" t="0" r="r" b="b"/>
            <a:pathLst>
              <a:path w="531" h="311">
                <a:moveTo>
                  <a:pt x="1" y="0"/>
                </a:moveTo>
                <a:lnTo>
                  <a:pt x="445" y="10"/>
                </a:lnTo>
                <a:lnTo>
                  <a:pt x="478" y="101"/>
                </a:lnTo>
                <a:lnTo>
                  <a:pt x="510" y="171"/>
                </a:lnTo>
                <a:lnTo>
                  <a:pt x="531" y="286"/>
                </a:lnTo>
                <a:lnTo>
                  <a:pt x="518" y="311"/>
                </a:lnTo>
                <a:lnTo>
                  <a:pt x="354" y="307"/>
                </a:lnTo>
                <a:lnTo>
                  <a:pt x="0" y="301"/>
                </a:lnTo>
                <a:lnTo>
                  <a:pt x="1"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2" name="Freeform 30"/>
          <p:cNvSpPr>
            <a:spLocks/>
          </p:cNvSpPr>
          <p:nvPr/>
        </p:nvSpPr>
        <p:spPr bwMode="gray">
          <a:xfrm>
            <a:off x="3578242" y="2263780"/>
            <a:ext cx="995369" cy="636588"/>
          </a:xfrm>
          <a:custGeom>
            <a:avLst/>
            <a:gdLst/>
            <a:ahLst/>
            <a:cxnLst>
              <a:cxn ang="0">
                <a:pos x="10" y="0"/>
              </a:cxn>
              <a:cxn ang="0">
                <a:pos x="9" y="141"/>
              </a:cxn>
              <a:cxn ang="0">
                <a:pos x="0" y="307"/>
              </a:cxn>
              <a:cxn ang="0">
                <a:pos x="406" y="313"/>
              </a:cxn>
              <a:cxn ang="0">
                <a:pos x="449" y="336"/>
              </a:cxn>
              <a:cxn ang="0">
                <a:pos x="479" y="304"/>
              </a:cxn>
              <a:cxn ang="0">
                <a:pos x="559" y="364"/>
              </a:cxn>
              <a:cxn ang="0">
                <a:pos x="548" y="301"/>
              </a:cxn>
              <a:cxn ang="0">
                <a:pos x="555" y="253"/>
              </a:cxn>
              <a:cxn ang="0">
                <a:pos x="559" y="87"/>
              </a:cxn>
              <a:cxn ang="0">
                <a:pos x="523" y="51"/>
              </a:cxn>
              <a:cxn ang="0">
                <a:pos x="538" y="6"/>
              </a:cxn>
              <a:cxn ang="0">
                <a:pos x="272" y="4"/>
              </a:cxn>
              <a:cxn ang="0">
                <a:pos x="10" y="0"/>
              </a:cxn>
            </a:cxnLst>
            <a:rect l="0" t="0" r="r" b="b"/>
            <a:pathLst>
              <a:path w="559" h="364">
                <a:moveTo>
                  <a:pt x="10" y="0"/>
                </a:moveTo>
                <a:lnTo>
                  <a:pt x="9" y="141"/>
                </a:lnTo>
                <a:lnTo>
                  <a:pt x="0" y="307"/>
                </a:lnTo>
                <a:lnTo>
                  <a:pt x="406" y="313"/>
                </a:lnTo>
                <a:lnTo>
                  <a:pt x="449" y="336"/>
                </a:lnTo>
                <a:lnTo>
                  <a:pt x="479" y="304"/>
                </a:lnTo>
                <a:lnTo>
                  <a:pt x="559" y="364"/>
                </a:lnTo>
                <a:lnTo>
                  <a:pt x="548" y="301"/>
                </a:lnTo>
                <a:lnTo>
                  <a:pt x="555" y="253"/>
                </a:lnTo>
                <a:lnTo>
                  <a:pt x="559" y="87"/>
                </a:lnTo>
                <a:lnTo>
                  <a:pt x="523" y="51"/>
                </a:lnTo>
                <a:lnTo>
                  <a:pt x="538" y="6"/>
                </a:lnTo>
                <a:lnTo>
                  <a:pt x="272" y="4"/>
                </a:lnTo>
                <a:lnTo>
                  <a:pt x="10"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3" name="Freeform 31"/>
          <p:cNvSpPr>
            <a:spLocks/>
          </p:cNvSpPr>
          <p:nvPr/>
        </p:nvSpPr>
        <p:spPr bwMode="gray">
          <a:xfrm>
            <a:off x="3568717" y="2784481"/>
            <a:ext cx="1182695" cy="523875"/>
          </a:xfrm>
          <a:custGeom>
            <a:avLst/>
            <a:gdLst/>
            <a:ahLst/>
            <a:cxnLst>
              <a:cxn ang="0">
                <a:pos x="7" y="0"/>
              </a:cxn>
              <a:cxn ang="0">
                <a:pos x="0" y="198"/>
              </a:cxn>
              <a:cxn ang="0">
                <a:pos x="150" y="203"/>
              </a:cxn>
              <a:cxn ang="0">
                <a:pos x="148" y="300"/>
              </a:cxn>
              <a:cxn ang="0">
                <a:pos x="351" y="297"/>
              </a:cxn>
              <a:cxn ang="0">
                <a:pos x="533" y="294"/>
              </a:cxn>
              <a:cxn ang="0">
                <a:pos x="666" y="297"/>
              </a:cxn>
              <a:cxn ang="0">
                <a:pos x="624" y="213"/>
              </a:cxn>
              <a:cxn ang="0">
                <a:pos x="596" y="134"/>
              </a:cxn>
              <a:cxn ang="0">
                <a:pos x="564" y="53"/>
              </a:cxn>
              <a:cxn ang="0">
                <a:pos x="488" y="1"/>
              </a:cxn>
              <a:cxn ang="0">
                <a:pos x="454" y="31"/>
              </a:cxn>
              <a:cxn ang="0">
                <a:pos x="413" y="10"/>
              </a:cxn>
              <a:cxn ang="0">
                <a:pos x="231" y="4"/>
              </a:cxn>
              <a:cxn ang="0">
                <a:pos x="7" y="0"/>
              </a:cxn>
            </a:cxnLst>
            <a:rect l="0" t="0" r="r" b="b"/>
            <a:pathLst>
              <a:path w="666" h="300">
                <a:moveTo>
                  <a:pt x="7" y="0"/>
                </a:moveTo>
                <a:lnTo>
                  <a:pt x="0" y="198"/>
                </a:lnTo>
                <a:lnTo>
                  <a:pt x="150" y="203"/>
                </a:lnTo>
                <a:lnTo>
                  <a:pt x="148" y="300"/>
                </a:lnTo>
                <a:lnTo>
                  <a:pt x="351" y="297"/>
                </a:lnTo>
                <a:lnTo>
                  <a:pt x="533" y="294"/>
                </a:lnTo>
                <a:lnTo>
                  <a:pt x="666" y="297"/>
                </a:lnTo>
                <a:lnTo>
                  <a:pt x="624" y="213"/>
                </a:lnTo>
                <a:lnTo>
                  <a:pt x="596" y="134"/>
                </a:lnTo>
                <a:lnTo>
                  <a:pt x="564" y="53"/>
                </a:lnTo>
                <a:lnTo>
                  <a:pt x="488" y="1"/>
                </a:lnTo>
                <a:lnTo>
                  <a:pt x="454" y="31"/>
                </a:lnTo>
                <a:lnTo>
                  <a:pt x="413" y="10"/>
                </a:lnTo>
                <a:lnTo>
                  <a:pt x="231" y="4"/>
                </a:lnTo>
                <a:lnTo>
                  <a:pt x="7"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4" name="Freeform 32"/>
          <p:cNvSpPr>
            <a:spLocks/>
          </p:cNvSpPr>
          <p:nvPr/>
        </p:nvSpPr>
        <p:spPr bwMode="gray">
          <a:xfrm>
            <a:off x="3814781" y="3302006"/>
            <a:ext cx="1041406" cy="525463"/>
          </a:xfrm>
          <a:custGeom>
            <a:avLst/>
            <a:gdLst/>
            <a:ahLst/>
            <a:cxnLst>
              <a:cxn ang="0">
                <a:pos x="6" y="2"/>
              </a:cxn>
              <a:cxn ang="0">
                <a:pos x="5" y="174"/>
              </a:cxn>
              <a:cxn ang="0">
                <a:pos x="0" y="295"/>
              </a:cxn>
              <a:cxn ang="0">
                <a:pos x="586" y="298"/>
              </a:cxn>
              <a:cxn ang="0">
                <a:pos x="575" y="142"/>
              </a:cxn>
              <a:cxn ang="0">
                <a:pos x="575" y="84"/>
              </a:cxn>
              <a:cxn ang="0">
                <a:pos x="527" y="48"/>
              </a:cxn>
              <a:cxn ang="0">
                <a:pos x="542" y="17"/>
              </a:cxn>
              <a:cxn ang="0">
                <a:pos x="522" y="0"/>
              </a:cxn>
              <a:cxn ang="0">
                <a:pos x="256" y="2"/>
              </a:cxn>
              <a:cxn ang="0">
                <a:pos x="6" y="2"/>
              </a:cxn>
            </a:cxnLst>
            <a:rect l="0" t="0" r="r" b="b"/>
            <a:pathLst>
              <a:path w="586" h="298">
                <a:moveTo>
                  <a:pt x="6" y="2"/>
                </a:moveTo>
                <a:lnTo>
                  <a:pt x="5" y="174"/>
                </a:lnTo>
                <a:lnTo>
                  <a:pt x="0" y="295"/>
                </a:lnTo>
                <a:lnTo>
                  <a:pt x="586" y="298"/>
                </a:lnTo>
                <a:lnTo>
                  <a:pt x="575" y="142"/>
                </a:lnTo>
                <a:lnTo>
                  <a:pt x="575" y="84"/>
                </a:lnTo>
                <a:lnTo>
                  <a:pt x="527" y="48"/>
                </a:lnTo>
                <a:lnTo>
                  <a:pt x="542" y="17"/>
                </a:lnTo>
                <a:lnTo>
                  <a:pt x="522" y="0"/>
                </a:lnTo>
                <a:lnTo>
                  <a:pt x="256" y="2"/>
                </a:lnTo>
                <a:lnTo>
                  <a:pt x="6" y="2"/>
                </a:lnTo>
                <a:close/>
              </a:path>
            </a:pathLst>
          </a:custGeom>
          <a:solidFill>
            <a:schemeClr val="accent6">
              <a:lumMod val="20000"/>
              <a:lumOff val="80000"/>
            </a:schemeClr>
          </a:solidFill>
          <a:ln w="9525" cap="flat" cmpd="sng">
            <a:solidFill>
              <a:srgbClr val="FFFFFF"/>
            </a:solidFill>
            <a:prstDash val="solid"/>
            <a:round/>
            <a:headEnd type="none" w="med" len="med"/>
            <a:tailEnd type="none" w="med" len="med"/>
          </a:ln>
          <a:effectLst/>
        </p:spPr>
        <p:txBody>
          <a:bodyPr wrap="none" anchor="ct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5" name="Freeform 33"/>
          <p:cNvSpPr>
            <a:spLocks/>
          </p:cNvSpPr>
          <p:nvPr/>
        </p:nvSpPr>
        <p:spPr bwMode="gray">
          <a:xfrm>
            <a:off x="3673492" y="3813182"/>
            <a:ext cx="1217620" cy="576263"/>
          </a:xfrm>
          <a:custGeom>
            <a:avLst/>
            <a:gdLst/>
            <a:ahLst/>
            <a:cxnLst>
              <a:cxn ang="0">
                <a:pos x="4" y="0"/>
              </a:cxn>
              <a:cxn ang="0">
                <a:pos x="0" y="59"/>
              </a:cxn>
              <a:cxn ang="0">
                <a:pos x="243" y="67"/>
              </a:cxn>
              <a:cxn ang="0">
                <a:pos x="244" y="254"/>
              </a:cxn>
              <a:cxn ang="0">
                <a:pos x="368" y="306"/>
              </a:cxn>
              <a:cxn ang="0">
                <a:pos x="403" y="287"/>
              </a:cxn>
              <a:cxn ang="0">
                <a:pos x="481" y="329"/>
              </a:cxn>
              <a:cxn ang="0">
                <a:pos x="533" y="327"/>
              </a:cxn>
              <a:cxn ang="0">
                <a:pos x="627" y="287"/>
              </a:cxn>
              <a:cxn ang="0">
                <a:pos x="683" y="326"/>
              </a:cxn>
              <a:cxn ang="0">
                <a:pos x="683" y="123"/>
              </a:cxn>
              <a:cxn ang="0">
                <a:pos x="665" y="4"/>
              </a:cxn>
              <a:cxn ang="0">
                <a:pos x="4" y="0"/>
              </a:cxn>
            </a:cxnLst>
            <a:rect l="0" t="0" r="r" b="b"/>
            <a:pathLst>
              <a:path w="683" h="329">
                <a:moveTo>
                  <a:pt x="4" y="0"/>
                </a:moveTo>
                <a:lnTo>
                  <a:pt x="0" y="59"/>
                </a:lnTo>
                <a:lnTo>
                  <a:pt x="243" y="67"/>
                </a:lnTo>
                <a:lnTo>
                  <a:pt x="244" y="254"/>
                </a:lnTo>
                <a:lnTo>
                  <a:pt x="368" y="306"/>
                </a:lnTo>
                <a:lnTo>
                  <a:pt x="403" y="287"/>
                </a:lnTo>
                <a:lnTo>
                  <a:pt x="481" y="329"/>
                </a:lnTo>
                <a:lnTo>
                  <a:pt x="533" y="327"/>
                </a:lnTo>
                <a:lnTo>
                  <a:pt x="627" y="287"/>
                </a:lnTo>
                <a:lnTo>
                  <a:pt x="683" y="326"/>
                </a:lnTo>
                <a:lnTo>
                  <a:pt x="683" y="123"/>
                </a:lnTo>
                <a:lnTo>
                  <a:pt x="665" y="4"/>
                </a:lnTo>
                <a:lnTo>
                  <a:pt x="4" y="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6" name="Freeform 34"/>
          <p:cNvSpPr>
            <a:spLocks/>
          </p:cNvSpPr>
          <p:nvPr/>
        </p:nvSpPr>
        <p:spPr bwMode="gray">
          <a:xfrm>
            <a:off x="4867300" y="3838582"/>
            <a:ext cx="679454" cy="627063"/>
          </a:xfrm>
          <a:custGeom>
            <a:avLst/>
            <a:gdLst/>
            <a:ahLst/>
            <a:cxnLst>
              <a:cxn ang="0">
                <a:pos x="0" y="33"/>
              </a:cxn>
              <a:cxn ang="0">
                <a:pos x="151" y="14"/>
              </a:cxn>
              <a:cxn ang="0">
                <a:pos x="338" y="0"/>
              </a:cxn>
              <a:cxn ang="0">
                <a:pos x="328" y="47"/>
              </a:cxn>
              <a:cxn ang="0">
                <a:pos x="370" y="37"/>
              </a:cxn>
              <a:cxn ang="0">
                <a:pos x="384" y="68"/>
              </a:cxn>
              <a:cxn ang="0">
                <a:pos x="341" y="97"/>
              </a:cxn>
              <a:cxn ang="0">
                <a:pos x="351" y="147"/>
              </a:cxn>
              <a:cxn ang="0">
                <a:pos x="307" y="230"/>
              </a:cxn>
              <a:cxn ang="0">
                <a:pos x="274" y="281"/>
              </a:cxn>
              <a:cxn ang="0">
                <a:pos x="293" y="347"/>
              </a:cxn>
              <a:cxn ang="0">
                <a:pos x="55" y="358"/>
              </a:cxn>
              <a:cxn ang="0">
                <a:pos x="54" y="318"/>
              </a:cxn>
              <a:cxn ang="0">
                <a:pos x="7" y="310"/>
              </a:cxn>
              <a:cxn ang="0">
                <a:pos x="7" y="97"/>
              </a:cxn>
              <a:cxn ang="0">
                <a:pos x="0" y="33"/>
              </a:cxn>
            </a:cxnLst>
            <a:rect l="0" t="0" r="r" b="b"/>
            <a:pathLst>
              <a:path w="384" h="358">
                <a:moveTo>
                  <a:pt x="0" y="33"/>
                </a:moveTo>
                <a:lnTo>
                  <a:pt x="151" y="14"/>
                </a:lnTo>
                <a:lnTo>
                  <a:pt x="338" y="0"/>
                </a:lnTo>
                <a:lnTo>
                  <a:pt x="328" y="47"/>
                </a:lnTo>
                <a:lnTo>
                  <a:pt x="370" y="37"/>
                </a:lnTo>
                <a:lnTo>
                  <a:pt x="384" y="68"/>
                </a:lnTo>
                <a:lnTo>
                  <a:pt x="341" y="97"/>
                </a:lnTo>
                <a:lnTo>
                  <a:pt x="351" y="147"/>
                </a:lnTo>
                <a:lnTo>
                  <a:pt x="307" y="230"/>
                </a:lnTo>
                <a:lnTo>
                  <a:pt x="274" y="281"/>
                </a:lnTo>
                <a:lnTo>
                  <a:pt x="293" y="347"/>
                </a:lnTo>
                <a:lnTo>
                  <a:pt x="55" y="358"/>
                </a:lnTo>
                <a:lnTo>
                  <a:pt x="54" y="318"/>
                </a:lnTo>
                <a:lnTo>
                  <a:pt x="7" y="310"/>
                </a:lnTo>
                <a:lnTo>
                  <a:pt x="7" y="97"/>
                </a:lnTo>
                <a:lnTo>
                  <a:pt x="0" y="33"/>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7" name="Freeform 35"/>
          <p:cNvSpPr>
            <a:spLocks/>
          </p:cNvSpPr>
          <p:nvPr/>
        </p:nvSpPr>
        <p:spPr bwMode="gray">
          <a:xfrm>
            <a:off x="4962550" y="4435482"/>
            <a:ext cx="835030" cy="657226"/>
          </a:xfrm>
          <a:custGeom>
            <a:avLst/>
            <a:gdLst/>
            <a:ahLst/>
            <a:cxnLst>
              <a:cxn ang="0">
                <a:pos x="0" y="9"/>
              </a:cxn>
              <a:cxn ang="0">
                <a:pos x="235" y="0"/>
              </a:cxn>
              <a:cxn ang="0">
                <a:pos x="276" y="78"/>
              </a:cxn>
              <a:cxn ang="0">
                <a:pos x="240" y="169"/>
              </a:cxn>
              <a:cxn ang="0">
                <a:pos x="229" y="210"/>
              </a:cxn>
              <a:cxn ang="0">
                <a:pos x="386" y="193"/>
              </a:cxn>
              <a:cxn ang="0">
                <a:pos x="396" y="253"/>
              </a:cxn>
              <a:cxn ang="0">
                <a:pos x="349" y="248"/>
              </a:cxn>
              <a:cxn ang="0">
                <a:pos x="328" y="273"/>
              </a:cxn>
              <a:cxn ang="0">
                <a:pos x="352" y="290"/>
              </a:cxn>
              <a:cxn ang="0">
                <a:pos x="395" y="270"/>
              </a:cxn>
              <a:cxn ang="0">
                <a:pos x="396" y="299"/>
              </a:cxn>
              <a:cxn ang="0">
                <a:pos x="422" y="275"/>
              </a:cxn>
              <a:cxn ang="0">
                <a:pos x="439" y="275"/>
              </a:cxn>
              <a:cxn ang="0">
                <a:pos x="419" y="325"/>
              </a:cxn>
              <a:cxn ang="0">
                <a:pos x="458" y="333"/>
              </a:cxn>
              <a:cxn ang="0">
                <a:pos x="469" y="360"/>
              </a:cxn>
              <a:cxn ang="0">
                <a:pos x="452" y="369"/>
              </a:cxn>
              <a:cxn ang="0">
                <a:pos x="428" y="352"/>
              </a:cxn>
              <a:cxn ang="0">
                <a:pos x="382" y="339"/>
              </a:cxn>
              <a:cxn ang="0">
                <a:pos x="392" y="372"/>
              </a:cxn>
              <a:cxn ang="0">
                <a:pos x="369" y="376"/>
              </a:cxn>
              <a:cxn ang="0">
                <a:pos x="350" y="346"/>
              </a:cxn>
              <a:cxn ang="0">
                <a:pos x="339" y="365"/>
              </a:cxn>
              <a:cxn ang="0">
                <a:pos x="270" y="365"/>
              </a:cxn>
              <a:cxn ang="0">
                <a:pos x="270" y="346"/>
              </a:cxn>
              <a:cxn ang="0">
                <a:pos x="245" y="325"/>
              </a:cxn>
              <a:cxn ang="0">
                <a:pos x="193" y="322"/>
              </a:cxn>
              <a:cxn ang="0">
                <a:pos x="236" y="346"/>
              </a:cxn>
              <a:cxn ang="0">
                <a:pos x="176" y="359"/>
              </a:cxn>
              <a:cxn ang="0">
                <a:pos x="82" y="342"/>
              </a:cxn>
              <a:cxn ang="0">
                <a:pos x="46" y="346"/>
              </a:cxn>
              <a:cxn ang="0">
                <a:pos x="59" y="220"/>
              </a:cxn>
              <a:cxn ang="0">
                <a:pos x="2" y="120"/>
              </a:cxn>
              <a:cxn ang="0">
                <a:pos x="0" y="9"/>
              </a:cxn>
            </a:cxnLst>
            <a:rect l="0" t="0" r="r" b="b"/>
            <a:pathLst>
              <a:path w="469" h="376">
                <a:moveTo>
                  <a:pt x="0" y="9"/>
                </a:moveTo>
                <a:lnTo>
                  <a:pt x="235" y="0"/>
                </a:lnTo>
                <a:lnTo>
                  <a:pt x="276" y="78"/>
                </a:lnTo>
                <a:lnTo>
                  <a:pt x="240" y="169"/>
                </a:lnTo>
                <a:lnTo>
                  <a:pt x="229" y="210"/>
                </a:lnTo>
                <a:lnTo>
                  <a:pt x="386" y="193"/>
                </a:lnTo>
                <a:lnTo>
                  <a:pt x="396" y="253"/>
                </a:lnTo>
                <a:lnTo>
                  <a:pt x="349" y="248"/>
                </a:lnTo>
                <a:lnTo>
                  <a:pt x="328" y="273"/>
                </a:lnTo>
                <a:lnTo>
                  <a:pt x="352" y="290"/>
                </a:lnTo>
                <a:lnTo>
                  <a:pt x="395" y="270"/>
                </a:lnTo>
                <a:lnTo>
                  <a:pt x="396" y="299"/>
                </a:lnTo>
                <a:lnTo>
                  <a:pt x="422" y="275"/>
                </a:lnTo>
                <a:lnTo>
                  <a:pt x="439" y="275"/>
                </a:lnTo>
                <a:lnTo>
                  <a:pt x="419" y="325"/>
                </a:lnTo>
                <a:lnTo>
                  <a:pt x="458" y="333"/>
                </a:lnTo>
                <a:lnTo>
                  <a:pt x="469" y="360"/>
                </a:lnTo>
                <a:lnTo>
                  <a:pt x="452" y="369"/>
                </a:lnTo>
                <a:lnTo>
                  <a:pt x="428" y="352"/>
                </a:lnTo>
                <a:lnTo>
                  <a:pt x="382" y="339"/>
                </a:lnTo>
                <a:lnTo>
                  <a:pt x="392" y="372"/>
                </a:lnTo>
                <a:lnTo>
                  <a:pt x="369" y="376"/>
                </a:lnTo>
                <a:lnTo>
                  <a:pt x="350" y="346"/>
                </a:lnTo>
                <a:lnTo>
                  <a:pt x="339" y="365"/>
                </a:lnTo>
                <a:lnTo>
                  <a:pt x="270" y="365"/>
                </a:lnTo>
                <a:lnTo>
                  <a:pt x="270" y="346"/>
                </a:lnTo>
                <a:lnTo>
                  <a:pt x="245" y="325"/>
                </a:lnTo>
                <a:lnTo>
                  <a:pt x="193" y="322"/>
                </a:lnTo>
                <a:lnTo>
                  <a:pt x="236" y="346"/>
                </a:lnTo>
                <a:lnTo>
                  <a:pt x="176" y="359"/>
                </a:lnTo>
                <a:lnTo>
                  <a:pt x="82" y="342"/>
                </a:lnTo>
                <a:lnTo>
                  <a:pt x="46" y="346"/>
                </a:lnTo>
                <a:lnTo>
                  <a:pt x="59" y="220"/>
                </a:lnTo>
                <a:lnTo>
                  <a:pt x="2" y="120"/>
                </a:lnTo>
                <a:lnTo>
                  <a:pt x="0" y="9"/>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8" name="Freeform 36"/>
          <p:cNvSpPr>
            <a:spLocks/>
          </p:cNvSpPr>
          <p:nvPr/>
        </p:nvSpPr>
        <p:spPr bwMode="gray">
          <a:xfrm>
            <a:off x="4391047" y="1670055"/>
            <a:ext cx="930281" cy="1028701"/>
          </a:xfrm>
          <a:custGeom>
            <a:avLst/>
            <a:gdLst/>
            <a:ahLst/>
            <a:cxnLst>
              <a:cxn ang="0">
                <a:pos x="0" y="46"/>
              </a:cxn>
              <a:cxn ang="0">
                <a:pos x="137" y="46"/>
              </a:cxn>
              <a:cxn ang="0">
                <a:pos x="136" y="0"/>
              </a:cxn>
              <a:cxn ang="0">
                <a:pos x="166" y="13"/>
              </a:cxn>
              <a:cxn ang="0">
                <a:pos x="171" y="48"/>
              </a:cxn>
              <a:cxn ang="0">
                <a:pos x="237" y="87"/>
              </a:cxn>
              <a:cxn ang="0">
                <a:pos x="257" y="70"/>
              </a:cxn>
              <a:cxn ang="0">
                <a:pos x="296" y="70"/>
              </a:cxn>
              <a:cxn ang="0">
                <a:pos x="326" y="104"/>
              </a:cxn>
              <a:cxn ang="0">
                <a:pos x="346" y="91"/>
              </a:cxn>
              <a:cxn ang="0">
                <a:pos x="403" y="106"/>
              </a:cxn>
              <a:cxn ang="0">
                <a:pos x="423" y="80"/>
              </a:cxn>
              <a:cxn ang="0">
                <a:pos x="459" y="100"/>
              </a:cxn>
              <a:cxn ang="0">
                <a:pos x="523" y="97"/>
              </a:cxn>
              <a:cxn ang="0">
                <a:pos x="419" y="170"/>
              </a:cxn>
              <a:cxn ang="0">
                <a:pos x="367" y="234"/>
              </a:cxn>
              <a:cxn ang="0">
                <a:pos x="377" y="327"/>
              </a:cxn>
              <a:cxn ang="0">
                <a:pos x="341" y="366"/>
              </a:cxn>
              <a:cxn ang="0">
                <a:pos x="356" y="393"/>
              </a:cxn>
              <a:cxn ang="0">
                <a:pos x="356" y="461"/>
              </a:cxn>
              <a:cxn ang="0">
                <a:pos x="391" y="461"/>
              </a:cxn>
              <a:cxn ang="0">
                <a:pos x="444" y="511"/>
              </a:cxn>
              <a:cxn ang="0">
                <a:pos x="466" y="571"/>
              </a:cxn>
              <a:cxn ang="0">
                <a:pos x="96" y="588"/>
              </a:cxn>
              <a:cxn ang="0">
                <a:pos x="97" y="426"/>
              </a:cxn>
              <a:cxn ang="0">
                <a:pos x="64" y="390"/>
              </a:cxn>
              <a:cxn ang="0">
                <a:pos x="76" y="347"/>
              </a:cxn>
              <a:cxn ang="0">
                <a:pos x="87" y="323"/>
              </a:cxn>
              <a:cxn ang="0">
                <a:pos x="64" y="210"/>
              </a:cxn>
              <a:cxn ang="0">
                <a:pos x="33" y="136"/>
              </a:cxn>
              <a:cxn ang="0">
                <a:pos x="0" y="46"/>
              </a:cxn>
            </a:cxnLst>
            <a:rect l="0" t="0" r="r" b="b"/>
            <a:pathLst>
              <a:path w="523" h="588">
                <a:moveTo>
                  <a:pt x="0" y="46"/>
                </a:moveTo>
                <a:lnTo>
                  <a:pt x="137" y="46"/>
                </a:lnTo>
                <a:lnTo>
                  <a:pt x="136" y="0"/>
                </a:lnTo>
                <a:lnTo>
                  <a:pt x="166" y="13"/>
                </a:lnTo>
                <a:lnTo>
                  <a:pt x="171" y="48"/>
                </a:lnTo>
                <a:lnTo>
                  <a:pt x="237" y="87"/>
                </a:lnTo>
                <a:lnTo>
                  <a:pt x="257" y="70"/>
                </a:lnTo>
                <a:lnTo>
                  <a:pt x="296" y="70"/>
                </a:lnTo>
                <a:lnTo>
                  <a:pt x="326" y="104"/>
                </a:lnTo>
                <a:lnTo>
                  <a:pt x="346" y="91"/>
                </a:lnTo>
                <a:lnTo>
                  <a:pt x="403" y="106"/>
                </a:lnTo>
                <a:lnTo>
                  <a:pt x="423" y="80"/>
                </a:lnTo>
                <a:lnTo>
                  <a:pt x="459" y="100"/>
                </a:lnTo>
                <a:lnTo>
                  <a:pt x="523" y="97"/>
                </a:lnTo>
                <a:lnTo>
                  <a:pt x="419" y="170"/>
                </a:lnTo>
                <a:lnTo>
                  <a:pt x="367" y="234"/>
                </a:lnTo>
                <a:lnTo>
                  <a:pt x="377" y="327"/>
                </a:lnTo>
                <a:lnTo>
                  <a:pt x="341" y="366"/>
                </a:lnTo>
                <a:lnTo>
                  <a:pt x="356" y="393"/>
                </a:lnTo>
                <a:lnTo>
                  <a:pt x="356" y="461"/>
                </a:lnTo>
                <a:lnTo>
                  <a:pt x="391" y="461"/>
                </a:lnTo>
                <a:lnTo>
                  <a:pt x="444" y="511"/>
                </a:lnTo>
                <a:lnTo>
                  <a:pt x="466" y="571"/>
                </a:lnTo>
                <a:lnTo>
                  <a:pt x="96" y="588"/>
                </a:lnTo>
                <a:lnTo>
                  <a:pt x="97" y="426"/>
                </a:lnTo>
                <a:lnTo>
                  <a:pt x="64" y="390"/>
                </a:lnTo>
                <a:lnTo>
                  <a:pt x="76" y="347"/>
                </a:lnTo>
                <a:lnTo>
                  <a:pt x="87" y="323"/>
                </a:lnTo>
                <a:lnTo>
                  <a:pt x="64" y="210"/>
                </a:lnTo>
                <a:lnTo>
                  <a:pt x="33" y="136"/>
                </a:lnTo>
                <a:lnTo>
                  <a:pt x="0" y="46"/>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9" name="Freeform 37"/>
          <p:cNvSpPr>
            <a:spLocks/>
          </p:cNvSpPr>
          <p:nvPr/>
        </p:nvSpPr>
        <p:spPr bwMode="gray">
          <a:xfrm>
            <a:off x="4995888" y="2025655"/>
            <a:ext cx="706442" cy="812801"/>
          </a:xfrm>
          <a:custGeom>
            <a:avLst/>
            <a:gdLst/>
            <a:ahLst/>
            <a:cxnLst>
              <a:cxn ang="0">
                <a:pos x="28" y="31"/>
              </a:cxn>
              <a:cxn ang="0">
                <a:pos x="58" y="27"/>
              </a:cxn>
              <a:cxn ang="0">
                <a:pos x="85" y="27"/>
              </a:cxn>
              <a:cxn ang="0">
                <a:pos x="102" y="0"/>
              </a:cxn>
              <a:cxn ang="0">
                <a:pos x="115" y="34"/>
              </a:cxn>
              <a:cxn ang="0">
                <a:pos x="158" y="34"/>
              </a:cxn>
              <a:cxn ang="0">
                <a:pos x="181" y="65"/>
              </a:cxn>
              <a:cxn ang="0">
                <a:pos x="225" y="57"/>
              </a:cxn>
              <a:cxn ang="0">
                <a:pos x="255" y="77"/>
              </a:cxn>
              <a:cxn ang="0">
                <a:pos x="311" y="91"/>
              </a:cxn>
              <a:cxn ang="0">
                <a:pos x="321" y="115"/>
              </a:cxn>
              <a:cxn ang="0">
                <a:pos x="350" y="117"/>
              </a:cxn>
              <a:cxn ang="0">
                <a:pos x="341" y="141"/>
              </a:cxn>
              <a:cxn ang="0">
                <a:pos x="351" y="168"/>
              </a:cxn>
              <a:cxn ang="0">
                <a:pos x="332" y="203"/>
              </a:cxn>
              <a:cxn ang="0">
                <a:pos x="345" y="210"/>
              </a:cxn>
              <a:cxn ang="0">
                <a:pos x="377" y="173"/>
              </a:cxn>
              <a:cxn ang="0">
                <a:pos x="375" y="160"/>
              </a:cxn>
              <a:cxn ang="0">
                <a:pos x="388" y="154"/>
              </a:cxn>
              <a:cxn ang="0">
                <a:pos x="397" y="173"/>
              </a:cxn>
              <a:cxn ang="0">
                <a:pos x="372" y="198"/>
              </a:cxn>
              <a:cxn ang="0">
                <a:pos x="362" y="257"/>
              </a:cxn>
              <a:cxn ang="0">
                <a:pos x="362" y="355"/>
              </a:cxn>
              <a:cxn ang="0">
                <a:pos x="377" y="373"/>
              </a:cxn>
              <a:cxn ang="0">
                <a:pos x="371" y="434"/>
              </a:cxn>
              <a:cxn ang="0">
                <a:pos x="182" y="464"/>
              </a:cxn>
              <a:cxn ang="0">
                <a:pos x="135" y="435"/>
              </a:cxn>
              <a:cxn ang="0">
                <a:pos x="145" y="398"/>
              </a:cxn>
              <a:cxn ang="0">
                <a:pos x="122" y="358"/>
              </a:cxn>
              <a:cxn ang="0">
                <a:pos x="102" y="308"/>
              </a:cxn>
              <a:cxn ang="0">
                <a:pos x="50" y="258"/>
              </a:cxn>
              <a:cxn ang="0">
                <a:pos x="17" y="258"/>
              </a:cxn>
              <a:cxn ang="0">
                <a:pos x="17" y="190"/>
              </a:cxn>
              <a:cxn ang="0">
                <a:pos x="0" y="164"/>
              </a:cxn>
              <a:cxn ang="0">
                <a:pos x="37" y="124"/>
              </a:cxn>
              <a:cxn ang="0">
                <a:pos x="28" y="31"/>
              </a:cxn>
            </a:cxnLst>
            <a:rect l="0" t="0" r="r" b="b"/>
            <a:pathLst>
              <a:path w="397" h="464">
                <a:moveTo>
                  <a:pt x="28" y="31"/>
                </a:moveTo>
                <a:lnTo>
                  <a:pt x="58" y="27"/>
                </a:lnTo>
                <a:lnTo>
                  <a:pt x="85" y="27"/>
                </a:lnTo>
                <a:lnTo>
                  <a:pt x="102" y="0"/>
                </a:lnTo>
                <a:lnTo>
                  <a:pt x="115" y="34"/>
                </a:lnTo>
                <a:lnTo>
                  <a:pt x="158" y="34"/>
                </a:lnTo>
                <a:lnTo>
                  <a:pt x="181" y="65"/>
                </a:lnTo>
                <a:lnTo>
                  <a:pt x="225" y="57"/>
                </a:lnTo>
                <a:lnTo>
                  <a:pt x="255" y="77"/>
                </a:lnTo>
                <a:lnTo>
                  <a:pt x="311" y="91"/>
                </a:lnTo>
                <a:lnTo>
                  <a:pt x="321" y="115"/>
                </a:lnTo>
                <a:lnTo>
                  <a:pt x="350" y="117"/>
                </a:lnTo>
                <a:lnTo>
                  <a:pt x="341" y="141"/>
                </a:lnTo>
                <a:lnTo>
                  <a:pt x="351" y="168"/>
                </a:lnTo>
                <a:lnTo>
                  <a:pt x="332" y="203"/>
                </a:lnTo>
                <a:lnTo>
                  <a:pt x="345" y="210"/>
                </a:lnTo>
                <a:lnTo>
                  <a:pt x="377" y="173"/>
                </a:lnTo>
                <a:lnTo>
                  <a:pt x="375" y="160"/>
                </a:lnTo>
                <a:lnTo>
                  <a:pt x="388" y="154"/>
                </a:lnTo>
                <a:lnTo>
                  <a:pt x="397" y="173"/>
                </a:lnTo>
                <a:lnTo>
                  <a:pt x="372" y="198"/>
                </a:lnTo>
                <a:lnTo>
                  <a:pt x="362" y="257"/>
                </a:lnTo>
                <a:lnTo>
                  <a:pt x="362" y="355"/>
                </a:lnTo>
                <a:lnTo>
                  <a:pt x="377" y="373"/>
                </a:lnTo>
                <a:lnTo>
                  <a:pt x="371" y="434"/>
                </a:lnTo>
                <a:lnTo>
                  <a:pt x="182" y="464"/>
                </a:lnTo>
                <a:lnTo>
                  <a:pt x="135" y="435"/>
                </a:lnTo>
                <a:lnTo>
                  <a:pt x="145" y="398"/>
                </a:lnTo>
                <a:lnTo>
                  <a:pt x="122" y="358"/>
                </a:lnTo>
                <a:lnTo>
                  <a:pt x="102" y="308"/>
                </a:lnTo>
                <a:lnTo>
                  <a:pt x="50" y="258"/>
                </a:lnTo>
                <a:lnTo>
                  <a:pt x="17" y="258"/>
                </a:lnTo>
                <a:lnTo>
                  <a:pt x="17" y="190"/>
                </a:lnTo>
                <a:lnTo>
                  <a:pt x="0" y="164"/>
                </a:lnTo>
                <a:lnTo>
                  <a:pt x="37" y="124"/>
                </a:lnTo>
                <a:lnTo>
                  <a:pt x="28" y="31"/>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u="sng" kern="0" dirty="0">
              <a:solidFill>
                <a:srgbClr val="000000"/>
              </a:solidFill>
              <a:latin typeface="+mn-lt"/>
              <a:ea typeface="Arial Unicode MS" pitchFamily="34" charset="-128"/>
              <a:cs typeface="Arial Unicode MS" pitchFamily="34" charset="-128"/>
            </a:endParaRPr>
          </a:p>
        </p:txBody>
      </p:sp>
      <p:sp>
        <p:nvSpPr>
          <p:cNvPr id="30" name="Freeform 38"/>
          <p:cNvSpPr>
            <a:spLocks/>
          </p:cNvSpPr>
          <p:nvPr/>
        </p:nvSpPr>
        <p:spPr bwMode="gray">
          <a:xfrm>
            <a:off x="4549798" y="2667006"/>
            <a:ext cx="819155" cy="523875"/>
          </a:xfrm>
          <a:custGeom>
            <a:avLst/>
            <a:gdLst/>
            <a:ahLst/>
            <a:cxnLst>
              <a:cxn ang="0">
                <a:pos x="7" y="16"/>
              </a:cxn>
              <a:cxn ang="0">
                <a:pos x="0" y="68"/>
              </a:cxn>
              <a:cxn ang="0">
                <a:pos x="10" y="124"/>
              </a:cxn>
              <a:cxn ang="0">
                <a:pos x="53" y="238"/>
              </a:cxn>
              <a:cxn ang="0">
                <a:pos x="77" y="300"/>
              </a:cxn>
              <a:cxn ang="0">
                <a:pos x="349" y="285"/>
              </a:cxn>
              <a:cxn ang="0">
                <a:pos x="393" y="300"/>
              </a:cxn>
              <a:cxn ang="0">
                <a:pos x="420" y="241"/>
              </a:cxn>
              <a:cxn ang="0">
                <a:pos x="410" y="200"/>
              </a:cxn>
              <a:cxn ang="0">
                <a:pos x="456" y="191"/>
              </a:cxn>
              <a:cxn ang="0">
                <a:pos x="462" y="125"/>
              </a:cxn>
              <a:cxn ang="0">
                <a:pos x="434" y="97"/>
              </a:cxn>
              <a:cxn ang="0">
                <a:pos x="387" y="68"/>
              </a:cxn>
              <a:cxn ang="0">
                <a:pos x="397" y="28"/>
              </a:cxn>
              <a:cxn ang="0">
                <a:pos x="377" y="0"/>
              </a:cxn>
              <a:cxn ang="0">
                <a:pos x="276" y="4"/>
              </a:cxn>
              <a:cxn ang="0">
                <a:pos x="173" y="8"/>
              </a:cxn>
              <a:cxn ang="0">
                <a:pos x="7" y="16"/>
              </a:cxn>
            </a:cxnLst>
            <a:rect l="0" t="0" r="r" b="b"/>
            <a:pathLst>
              <a:path w="462" h="300">
                <a:moveTo>
                  <a:pt x="7" y="16"/>
                </a:moveTo>
                <a:lnTo>
                  <a:pt x="0" y="68"/>
                </a:lnTo>
                <a:lnTo>
                  <a:pt x="10" y="124"/>
                </a:lnTo>
                <a:lnTo>
                  <a:pt x="53" y="238"/>
                </a:lnTo>
                <a:lnTo>
                  <a:pt x="77" y="300"/>
                </a:lnTo>
                <a:lnTo>
                  <a:pt x="349" y="285"/>
                </a:lnTo>
                <a:lnTo>
                  <a:pt x="393" y="300"/>
                </a:lnTo>
                <a:lnTo>
                  <a:pt x="420" y="241"/>
                </a:lnTo>
                <a:lnTo>
                  <a:pt x="410" y="200"/>
                </a:lnTo>
                <a:lnTo>
                  <a:pt x="456" y="191"/>
                </a:lnTo>
                <a:lnTo>
                  <a:pt x="462" y="125"/>
                </a:lnTo>
                <a:lnTo>
                  <a:pt x="434" y="97"/>
                </a:lnTo>
                <a:lnTo>
                  <a:pt x="387" y="68"/>
                </a:lnTo>
                <a:lnTo>
                  <a:pt x="397" y="28"/>
                </a:lnTo>
                <a:lnTo>
                  <a:pt x="377" y="0"/>
                </a:lnTo>
                <a:lnTo>
                  <a:pt x="276" y="4"/>
                </a:lnTo>
                <a:lnTo>
                  <a:pt x="173" y="8"/>
                </a:lnTo>
                <a:lnTo>
                  <a:pt x="7" y="16"/>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ysClr val="windowText" lastClr="000000"/>
              </a:solidFill>
              <a:latin typeface="+mn-lt"/>
              <a:ea typeface="Arial Unicode MS" pitchFamily="34" charset="-128"/>
              <a:cs typeface="Arial Unicode MS" pitchFamily="34" charset="-128"/>
            </a:endParaRPr>
          </a:p>
        </p:txBody>
      </p:sp>
      <p:grpSp>
        <p:nvGrpSpPr>
          <p:cNvPr id="4" name="Group 149"/>
          <p:cNvGrpSpPr/>
          <p:nvPr/>
        </p:nvGrpSpPr>
        <p:grpSpPr>
          <a:xfrm>
            <a:off x="5268940" y="1909767"/>
            <a:ext cx="1079506" cy="955676"/>
            <a:chOff x="5268940" y="1909767"/>
            <a:chExt cx="1079506" cy="955676"/>
          </a:xfrm>
          <a:solidFill>
            <a:srgbClr val="DDDDDD"/>
          </a:solidFill>
        </p:grpSpPr>
        <p:sp>
          <p:nvSpPr>
            <p:cNvPr id="31" name="Freeform 39"/>
            <p:cNvSpPr>
              <a:spLocks/>
            </p:cNvSpPr>
            <p:nvPr/>
          </p:nvSpPr>
          <p:spPr bwMode="gray">
            <a:xfrm>
              <a:off x="5268940" y="1909767"/>
              <a:ext cx="762005" cy="322263"/>
            </a:xfrm>
            <a:custGeom>
              <a:avLst/>
              <a:gdLst/>
              <a:ahLst/>
              <a:cxnLst>
                <a:cxn ang="0">
                  <a:pos x="0" y="101"/>
                </a:cxn>
                <a:cxn ang="0">
                  <a:pos x="96" y="0"/>
                </a:cxn>
                <a:cxn ang="0">
                  <a:pos x="79" y="41"/>
                </a:cxn>
                <a:cxn ang="0">
                  <a:pos x="92" y="54"/>
                </a:cxn>
                <a:cxn ang="0">
                  <a:pos x="122" y="37"/>
                </a:cxn>
                <a:cxn ang="0">
                  <a:pos x="187" y="63"/>
                </a:cxn>
                <a:cxn ang="0">
                  <a:pos x="216" y="41"/>
                </a:cxn>
                <a:cxn ang="0">
                  <a:pos x="305" y="30"/>
                </a:cxn>
                <a:cxn ang="0">
                  <a:pos x="322" y="56"/>
                </a:cxn>
                <a:cxn ang="0">
                  <a:pos x="356" y="50"/>
                </a:cxn>
                <a:cxn ang="0">
                  <a:pos x="423" y="77"/>
                </a:cxn>
                <a:cxn ang="0">
                  <a:pos x="427" y="97"/>
                </a:cxn>
                <a:cxn ang="0">
                  <a:pos x="355" y="114"/>
                </a:cxn>
                <a:cxn ang="0">
                  <a:pos x="333" y="101"/>
                </a:cxn>
                <a:cxn ang="0">
                  <a:pos x="296" y="106"/>
                </a:cxn>
                <a:cxn ang="0">
                  <a:pos x="253" y="131"/>
                </a:cxn>
                <a:cxn ang="0">
                  <a:pos x="233" y="133"/>
                </a:cxn>
                <a:cxn ang="0">
                  <a:pos x="217" y="114"/>
                </a:cxn>
                <a:cxn ang="0">
                  <a:pos x="193" y="183"/>
                </a:cxn>
                <a:cxn ang="0">
                  <a:pos x="166" y="184"/>
                </a:cxn>
                <a:cxn ang="0">
                  <a:pos x="155" y="157"/>
                </a:cxn>
                <a:cxn ang="0">
                  <a:pos x="97" y="144"/>
                </a:cxn>
                <a:cxn ang="0">
                  <a:pos x="70" y="124"/>
                </a:cxn>
                <a:cxn ang="0">
                  <a:pos x="23" y="131"/>
                </a:cxn>
                <a:cxn ang="0">
                  <a:pos x="0" y="101"/>
                </a:cxn>
              </a:cxnLst>
              <a:rect l="0" t="0" r="r" b="b"/>
              <a:pathLst>
                <a:path w="427" h="184">
                  <a:moveTo>
                    <a:pt x="0" y="101"/>
                  </a:moveTo>
                  <a:lnTo>
                    <a:pt x="96" y="0"/>
                  </a:lnTo>
                  <a:lnTo>
                    <a:pt x="79" y="41"/>
                  </a:lnTo>
                  <a:lnTo>
                    <a:pt x="92" y="54"/>
                  </a:lnTo>
                  <a:lnTo>
                    <a:pt x="122" y="37"/>
                  </a:lnTo>
                  <a:lnTo>
                    <a:pt x="187" y="63"/>
                  </a:lnTo>
                  <a:lnTo>
                    <a:pt x="216" y="41"/>
                  </a:lnTo>
                  <a:lnTo>
                    <a:pt x="305" y="30"/>
                  </a:lnTo>
                  <a:lnTo>
                    <a:pt x="322" y="56"/>
                  </a:lnTo>
                  <a:lnTo>
                    <a:pt x="356" y="50"/>
                  </a:lnTo>
                  <a:lnTo>
                    <a:pt x="423" y="77"/>
                  </a:lnTo>
                  <a:lnTo>
                    <a:pt x="427" y="97"/>
                  </a:lnTo>
                  <a:lnTo>
                    <a:pt x="355" y="114"/>
                  </a:lnTo>
                  <a:lnTo>
                    <a:pt x="333" y="101"/>
                  </a:lnTo>
                  <a:lnTo>
                    <a:pt x="296" y="106"/>
                  </a:lnTo>
                  <a:lnTo>
                    <a:pt x="253" y="131"/>
                  </a:lnTo>
                  <a:lnTo>
                    <a:pt x="233" y="133"/>
                  </a:lnTo>
                  <a:lnTo>
                    <a:pt x="217" y="114"/>
                  </a:lnTo>
                  <a:lnTo>
                    <a:pt x="193" y="183"/>
                  </a:lnTo>
                  <a:lnTo>
                    <a:pt x="166" y="184"/>
                  </a:lnTo>
                  <a:lnTo>
                    <a:pt x="155" y="157"/>
                  </a:lnTo>
                  <a:lnTo>
                    <a:pt x="97" y="144"/>
                  </a:lnTo>
                  <a:lnTo>
                    <a:pt x="70" y="124"/>
                  </a:lnTo>
                  <a:lnTo>
                    <a:pt x="23" y="131"/>
                  </a:lnTo>
                  <a:lnTo>
                    <a:pt x="0" y="101"/>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2" name="Freeform 40"/>
            <p:cNvSpPr>
              <a:spLocks/>
            </p:cNvSpPr>
            <p:nvPr/>
          </p:nvSpPr>
          <p:spPr bwMode="gray">
            <a:xfrm>
              <a:off x="5805518" y="2143130"/>
              <a:ext cx="542928" cy="722313"/>
            </a:xfrm>
            <a:custGeom>
              <a:avLst/>
              <a:gdLst/>
              <a:ahLst/>
              <a:cxnLst>
                <a:cxn ang="0">
                  <a:pos x="77" y="17"/>
                </a:cxn>
                <a:cxn ang="0">
                  <a:pos x="89" y="43"/>
                </a:cxn>
                <a:cxn ang="0">
                  <a:pos x="67" y="59"/>
                </a:cxn>
                <a:cxn ang="0">
                  <a:pos x="66" y="124"/>
                </a:cxn>
                <a:cxn ang="0">
                  <a:pos x="54" y="81"/>
                </a:cxn>
                <a:cxn ang="0">
                  <a:pos x="10" y="123"/>
                </a:cxn>
                <a:cxn ang="0">
                  <a:pos x="0" y="241"/>
                </a:cxn>
                <a:cxn ang="0">
                  <a:pos x="29" y="300"/>
                </a:cxn>
                <a:cxn ang="0">
                  <a:pos x="31" y="330"/>
                </a:cxn>
                <a:cxn ang="0">
                  <a:pos x="33" y="354"/>
                </a:cxn>
                <a:cxn ang="0">
                  <a:pos x="31" y="376"/>
                </a:cxn>
                <a:cxn ang="0">
                  <a:pos x="26" y="414"/>
                </a:cxn>
                <a:cxn ang="0">
                  <a:pos x="146" y="407"/>
                </a:cxn>
                <a:cxn ang="0">
                  <a:pos x="304" y="393"/>
                </a:cxn>
                <a:cxn ang="0">
                  <a:pos x="276" y="384"/>
                </a:cxn>
                <a:cxn ang="0">
                  <a:pos x="260" y="363"/>
                </a:cxn>
                <a:cxn ang="0">
                  <a:pos x="284" y="344"/>
                </a:cxn>
                <a:cxn ang="0">
                  <a:pos x="284" y="321"/>
                </a:cxn>
                <a:cxn ang="0">
                  <a:pos x="273" y="301"/>
                </a:cxn>
                <a:cxn ang="0">
                  <a:pos x="284" y="287"/>
                </a:cxn>
                <a:cxn ang="0">
                  <a:pos x="306" y="289"/>
                </a:cxn>
                <a:cxn ang="0">
                  <a:pos x="301" y="231"/>
                </a:cxn>
                <a:cxn ang="0">
                  <a:pos x="296" y="197"/>
                </a:cxn>
                <a:cxn ang="0">
                  <a:pos x="283" y="176"/>
                </a:cxn>
                <a:cxn ang="0">
                  <a:pos x="270" y="163"/>
                </a:cxn>
                <a:cxn ang="0">
                  <a:pos x="250" y="159"/>
                </a:cxn>
                <a:cxn ang="0">
                  <a:pos x="231" y="159"/>
                </a:cxn>
                <a:cxn ang="0">
                  <a:pos x="211" y="186"/>
                </a:cxn>
                <a:cxn ang="0">
                  <a:pos x="199" y="194"/>
                </a:cxn>
                <a:cxn ang="0">
                  <a:pos x="190" y="197"/>
                </a:cxn>
                <a:cxn ang="0">
                  <a:pos x="180" y="193"/>
                </a:cxn>
                <a:cxn ang="0">
                  <a:pos x="177" y="180"/>
                </a:cxn>
                <a:cxn ang="0">
                  <a:pos x="180" y="171"/>
                </a:cxn>
                <a:cxn ang="0">
                  <a:pos x="189" y="163"/>
                </a:cxn>
                <a:cxn ang="0">
                  <a:pos x="197" y="159"/>
                </a:cxn>
                <a:cxn ang="0">
                  <a:pos x="206" y="157"/>
                </a:cxn>
                <a:cxn ang="0">
                  <a:pos x="206" y="141"/>
                </a:cxn>
                <a:cxn ang="0">
                  <a:pos x="229" y="124"/>
                </a:cxn>
                <a:cxn ang="0">
                  <a:pos x="206" y="70"/>
                </a:cxn>
                <a:cxn ang="0">
                  <a:pos x="206" y="44"/>
                </a:cxn>
                <a:cxn ang="0">
                  <a:pos x="167" y="34"/>
                </a:cxn>
                <a:cxn ang="0">
                  <a:pos x="111" y="0"/>
                </a:cxn>
                <a:cxn ang="0">
                  <a:pos x="77" y="17"/>
                </a:cxn>
              </a:cxnLst>
              <a:rect l="0" t="0" r="r" b="b"/>
              <a:pathLst>
                <a:path w="306" h="414">
                  <a:moveTo>
                    <a:pt x="77" y="17"/>
                  </a:moveTo>
                  <a:lnTo>
                    <a:pt x="89" y="43"/>
                  </a:lnTo>
                  <a:lnTo>
                    <a:pt x="67" y="59"/>
                  </a:lnTo>
                  <a:lnTo>
                    <a:pt x="66" y="124"/>
                  </a:lnTo>
                  <a:lnTo>
                    <a:pt x="54" y="81"/>
                  </a:lnTo>
                  <a:lnTo>
                    <a:pt x="10" y="123"/>
                  </a:lnTo>
                  <a:lnTo>
                    <a:pt x="0" y="241"/>
                  </a:lnTo>
                  <a:lnTo>
                    <a:pt x="29" y="300"/>
                  </a:lnTo>
                  <a:lnTo>
                    <a:pt x="31" y="330"/>
                  </a:lnTo>
                  <a:lnTo>
                    <a:pt x="33" y="354"/>
                  </a:lnTo>
                  <a:lnTo>
                    <a:pt x="31" y="376"/>
                  </a:lnTo>
                  <a:lnTo>
                    <a:pt x="26" y="414"/>
                  </a:lnTo>
                  <a:lnTo>
                    <a:pt x="146" y="407"/>
                  </a:lnTo>
                  <a:lnTo>
                    <a:pt x="304" y="393"/>
                  </a:lnTo>
                  <a:lnTo>
                    <a:pt x="276" y="384"/>
                  </a:lnTo>
                  <a:lnTo>
                    <a:pt x="260" y="363"/>
                  </a:lnTo>
                  <a:lnTo>
                    <a:pt x="284" y="344"/>
                  </a:lnTo>
                  <a:lnTo>
                    <a:pt x="284" y="321"/>
                  </a:lnTo>
                  <a:lnTo>
                    <a:pt x="273" y="301"/>
                  </a:lnTo>
                  <a:lnTo>
                    <a:pt x="284" y="287"/>
                  </a:lnTo>
                  <a:lnTo>
                    <a:pt x="306" y="289"/>
                  </a:lnTo>
                  <a:lnTo>
                    <a:pt x="301" y="231"/>
                  </a:lnTo>
                  <a:lnTo>
                    <a:pt x="296" y="197"/>
                  </a:lnTo>
                  <a:lnTo>
                    <a:pt x="283" y="176"/>
                  </a:lnTo>
                  <a:lnTo>
                    <a:pt x="270" y="163"/>
                  </a:lnTo>
                  <a:lnTo>
                    <a:pt x="250" y="159"/>
                  </a:lnTo>
                  <a:lnTo>
                    <a:pt x="231" y="159"/>
                  </a:lnTo>
                  <a:lnTo>
                    <a:pt x="211" y="186"/>
                  </a:lnTo>
                  <a:lnTo>
                    <a:pt x="199" y="194"/>
                  </a:lnTo>
                  <a:lnTo>
                    <a:pt x="190" y="197"/>
                  </a:lnTo>
                  <a:lnTo>
                    <a:pt x="180" y="193"/>
                  </a:lnTo>
                  <a:lnTo>
                    <a:pt x="177" y="180"/>
                  </a:lnTo>
                  <a:lnTo>
                    <a:pt x="180" y="171"/>
                  </a:lnTo>
                  <a:lnTo>
                    <a:pt x="189" y="163"/>
                  </a:lnTo>
                  <a:lnTo>
                    <a:pt x="197" y="159"/>
                  </a:lnTo>
                  <a:lnTo>
                    <a:pt x="206" y="157"/>
                  </a:lnTo>
                  <a:lnTo>
                    <a:pt x="206" y="141"/>
                  </a:lnTo>
                  <a:lnTo>
                    <a:pt x="229" y="124"/>
                  </a:lnTo>
                  <a:lnTo>
                    <a:pt x="206" y="70"/>
                  </a:lnTo>
                  <a:lnTo>
                    <a:pt x="206" y="44"/>
                  </a:lnTo>
                  <a:lnTo>
                    <a:pt x="167" y="34"/>
                  </a:lnTo>
                  <a:lnTo>
                    <a:pt x="111" y="0"/>
                  </a:lnTo>
                  <a:lnTo>
                    <a:pt x="77" y="17"/>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sp>
        <p:nvSpPr>
          <p:cNvPr id="33" name="Freeform 41"/>
          <p:cNvSpPr>
            <a:spLocks/>
          </p:cNvSpPr>
          <p:nvPr/>
        </p:nvSpPr>
        <p:spPr bwMode="gray">
          <a:xfrm>
            <a:off x="5210202" y="2781306"/>
            <a:ext cx="587379" cy="954088"/>
          </a:xfrm>
          <a:custGeom>
            <a:avLst/>
            <a:gdLst/>
            <a:ahLst/>
            <a:cxnLst>
              <a:cxn ang="0">
                <a:pos x="62" y="31"/>
              </a:cxn>
              <a:cxn ang="0">
                <a:pos x="252" y="0"/>
              </a:cxn>
              <a:cxn ang="0">
                <a:pos x="282" y="67"/>
              </a:cxn>
              <a:cxn ang="0">
                <a:pos x="320" y="347"/>
              </a:cxn>
              <a:cxn ang="0">
                <a:pos x="332" y="384"/>
              </a:cxn>
              <a:cxn ang="0">
                <a:pos x="302" y="459"/>
              </a:cxn>
              <a:cxn ang="0">
                <a:pos x="302" y="510"/>
              </a:cxn>
              <a:cxn ang="0">
                <a:pos x="267" y="504"/>
              </a:cxn>
              <a:cxn ang="0">
                <a:pos x="269" y="547"/>
              </a:cxn>
              <a:cxn ang="0">
                <a:pos x="233" y="530"/>
              </a:cxn>
              <a:cxn ang="0">
                <a:pos x="214" y="536"/>
              </a:cxn>
              <a:cxn ang="0">
                <a:pos x="187" y="531"/>
              </a:cxn>
              <a:cxn ang="0">
                <a:pos x="167" y="466"/>
              </a:cxn>
              <a:cxn ang="0">
                <a:pos x="129" y="446"/>
              </a:cxn>
              <a:cxn ang="0">
                <a:pos x="129" y="376"/>
              </a:cxn>
              <a:cxn ang="0">
                <a:pos x="90" y="384"/>
              </a:cxn>
              <a:cxn ang="0">
                <a:pos x="69" y="333"/>
              </a:cxn>
              <a:cxn ang="0">
                <a:pos x="0" y="273"/>
              </a:cxn>
              <a:cxn ang="0">
                <a:pos x="50" y="179"/>
              </a:cxn>
              <a:cxn ang="0">
                <a:pos x="36" y="134"/>
              </a:cxn>
              <a:cxn ang="0">
                <a:pos x="86" y="126"/>
              </a:cxn>
              <a:cxn ang="0">
                <a:pos x="90" y="64"/>
              </a:cxn>
              <a:cxn ang="0">
                <a:pos x="62" y="31"/>
              </a:cxn>
            </a:cxnLst>
            <a:rect l="0" t="0" r="r" b="b"/>
            <a:pathLst>
              <a:path w="332" h="547">
                <a:moveTo>
                  <a:pt x="62" y="31"/>
                </a:moveTo>
                <a:lnTo>
                  <a:pt x="252" y="0"/>
                </a:lnTo>
                <a:lnTo>
                  <a:pt x="282" y="67"/>
                </a:lnTo>
                <a:lnTo>
                  <a:pt x="320" y="347"/>
                </a:lnTo>
                <a:lnTo>
                  <a:pt x="332" y="384"/>
                </a:lnTo>
                <a:lnTo>
                  <a:pt x="302" y="459"/>
                </a:lnTo>
                <a:lnTo>
                  <a:pt x="302" y="510"/>
                </a:lnTo>
                <a:lnTo>
                  <a:pt x="267" y="504"/>
                </a:lnTo>
                <a:lnTo>
                  <a:pt x="269" y="547"/>
                </a:lnTo>
                <a:lnTo>
                  <a:pt x="233" y="530"/>
                </a:lnTo>
                <a:lnTo>
                  <a:pt x="214" y="536"/>
                </a:lnTo>
                <a:lnTo>
                  <a:pt x="187" y="531"/>
                </a:lnTo>
                <a:lnTo>
                  <a:pt x="167" y="466"/>
                </a:lnTo>
                <a:lnTo>
                  <a:pt x="129" y="446"/>
                </a:lnTo>
                <a:lnTo>
                  <a:pt x="129" y="376"/>
                </a:lnTo>
                <a:lnTo>
                  <a:pt x="90" y="384"/>
                </a:lnTo>
                <a:lnTo>
                  <a:pt x="69" y="333"/>
                </a:lnTo>
                <a:lnTo>
                  <a:pt x="0" y="273"/>
                </a:lnTo>
                <a:lnTo>
                  <a:pt x="50" y="179"/>
                </a:lnTo>
                <a:lnTo>
                  <a:pt x="36" y="134"/>
                </a:lnTo>
                <a:lnTo>
                  <a:pt x="86" y="126"/>
                </a:lnTo>
                <a:lnTo>
                  <a:pt x="90" y="64"/>
                </a:lnTo>
                <a:lnTo>
                  <a:pt x="62" y="31"/>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4" name="Freeform 42"/>
          <p:cNvSpPr>
            <a:spLocks/>
          </p:cNvSpPr>
          <p:nvPr/>
        </p:nvSpPr>
        <p:spPr bwMode="gray">
          <a:xfrm>
            <a:off x="4683149" y="3167069"/>
            <a:ext cx="935043" cy="758826"/>
          </a:xfrm>
          <a:custGeom>
            <a:avLst/>
            <a:gdLst/>
            <a:ahLst/>
            <a:cxnLst>
              <a:cxn ang="0">
                <a:pos x="0" y="15"/>
              </a:cxn>
              <a:cxn ang="0">
                <a:pos x="230" y="0"/>
              </a:cxn>
              <a:cxn ang="0">
                <a:pos x="278" y="0"/>
              </a:cxn>
              <a:cxn ang="0">
                <a:pos x="316" y="13"/>
              </a:cxn>
              <a:cxn ang="0">
                <a:pos x="296" y="50"/>
              </a:cxn>
              <a:cxn ang="0">
                <a:pos x="363" y="112"/>
              </a:cxn>
              <a:cxn ang="0">
                <a:pos x="384" y="163"/>
              </a:cxn>
              <a:cxn ang="0">
                <a:pos x="424" y="150"/>
              </a:cxn>
              <a:cxn ang="0">
                <a:pos x="423" y="223"/>
              </a:cxn>
              <a:cxn ang="0">
                <a:pos x="463" y="245"/>
              </a:cxn>
              <a:cxn ang="0">
                <a:pos x="481" y="309"/>
              </a:cxn>
              <a:cxn ang="0">
                <a:pos x="510" y="315"/>
              </a:cxn>
              <a:cxn ang="0">
                <a:pos x="526" y="342"/>
              </a:cxn>
              <a:cxn ang="0">
                <a:pos x="490" y="379"/>
              </a:cxn>
              <a:cxn ang="0">
                <a:pos x="478" y="422"/>
              </a:cxn>
              <a:cxn ang="0">
                <a:pos x="428" y="433"/>
              </a:cxn>
              <a:cxn ang="0">
                <a:pos x="441" y="386"/>
              </a:cxn>
              <a:cxn ang="0">
                <a:pos x="244" y="403"/>
              </a:cxn>
              <a:cxn ang="0">
                <a:pos x="103" y="420"/>
              </a:cxn>
              <a:cxn ang="0">
                <a:pos x="94" y="375"/>
              </a:cxn>
              <a:cxn ang="0">
                <a:pos x="84" y="236"/>
              </a:cxn>
              <a:cxn ang="0">
                <a:pos x="83" y="160"/>
              </a:cxn>
              <a:cxn ang="0">
                <a:pos x="36" y="126"/>
              </a:cxn>
              <a:cxn ang="0">
                <a:pos x="53" y="95"/>
              </a:cxn>
              <a:cxn ang="0">
                <a:pos x="30" y="78"/>
              </a:cxn>
              <a:cxn ang="0">
                <a:pos x="0" y="15"/>
              </a:cxn>
            </a:cxnLst>
            <a:rect l="0" t="0" r="r" b="b"/>
            <a:pathLst>
              <a:path w="526" h="433">
                <a:moveTo>
                  <a:pt x="0" y="15"/>
                </a:moveTo>
                <a:lnTo>
                  <a:pt x="230" y="0"/>
                </a:lnTo>
                <a:lnTo>
                  <a:pt x="278" y="0"/>
                </a:lnTo>
                <a:lnTo>
                  <a:pt x="316" y="13"/>
                </a:lnTo>
                <a:lnTo>
                  <a:pt x="296" y="50"/>
                </a:lnTo>
                <a:lnTo>
                  <a:pt x="363" y="112"/>
                </a:lnTo>
                <a:lnTo>
                  <a:pt x="384" y="163"/>
                </a:lnTo>
                <a:lnTo>
                  <a:pt x="424" y="150"/>
                </a:lnTo>
                <a:lnTo>
                  <a:pt x="423" y="223"/>
                </a:lnTo>
                <a:lnTo>
                  <a:pt x="463" y="245"/>
                </a:lnTo>
                <a:lnTo>
                  <a:pt x="481" y="309"/>
                </a:lnTo>
                <a:lnTo>
                  <a:pt x="510" y="315"/>
                </a:lnTo>
                <a:lnTo>
                  <a:pt x="526" y="342"/>
                </a:lnTo>
                <a:lnTo>
                  <a:pt x="490" y="379"/>
                </a:lnTo>
                <a:lnTo>
                  <a:pt x="478" y="422"/>
                </a:lnTo>
                <a:lnTo>
                  <a:pt x="428" y="433"/>
                </a:lnTo>
                <a:lnTo>
                  <a:pt x="441" y="386"/>
                </a:lnTo>
                <a:lnTo>
                  <a:pt x="244" y="403"/>
                </a:lnTo>
                <a:lnTo>
                  <a:pt x="103" y="420"/>
                </a:lnTo>
                <a:lnTo>
                  <a:pt x="94" y="375"/>
                </a:lnTo>
                <a:lnTo>
                  <a:pt x="84" y="236"/>
                </a:lnTo>
                <a:lnTo>
                  <a:pt x="83" y="160"/>
                </a:lnTo>
                <a:lnTo>
                  <a:pt x="36" y="126"/>
                </a:lnTo>
                <a:lnTo>
                  <a:pt x="53" y="95"/>
                </a:lnTo>
                <a:lnTo>
                  <a:pt x="30" y="78"/>
                </a:lnTo>
                <a:lnTo>
                  <a:pt x="0" y="15"/>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5" name="Freeform 43"/>
          <p:cNvSpPr>
            <a:spLocks/>
          </p:cNvSpPr>
          <p:nvPr/>
        </p:nvSpPr>
        <p:spPr bwMode="gray">
          <a:xfrm>
            <a:off x="5715030" y="2846393"/>
            <a:ext cx="455615" cy="739776"/>
          </a:xfrm>
          <a:custGeom>
            <a:avLst/>
            <a:gdLst/>
            <a:ahLst/>
            <a:cxnLst>
              <a:cxn ang="0">
                <a:pos x="0" y="30"/>
              </a:cxn>
              <a:cxn ang="0">
                <a:pos x="30" y="45"/>
              </a:cxn>
              <a:cxn ang="0">
                <a:pos x="58" y="42"/>
              </a:cxn>
              <a:cxn ang="0">
                <a:pos x="68" y="34"/>
              </a:cxn>
              <a:cxn ang="0">
                <a:pos x="75" y="8"/>
              </a:cxn>
              <a:cxn ang="0">
                <a:pos x="200" y="0"/>
              </a:cxn>
              <a:cxn ang="0">
                <a:pos x="257" y="298"/>
              </a:cxn>
              <a:cxn ang="0">
                <a:pos x="252" y="295"/>
              </a:cxn>
              <a:cxn ang="0">
                <a:pos x="210" y="312"/>
              </a:cxn>
              <a:cxn ang="0">
                <a:pos x="180" y="392"/>
              </a:cxn>
              <a:cxn ang="0">
                <a:pos x="135" y="381"/>
              </a:cxn>
              <a:cxn ang="0">
                <a:pos x="84" y="411"/>
              </a:cxn>
              <a:cxn ang="0">
                <a:pos x="17" y="422"/>
              </a:cxn>
              <a:cxn ang="0">
                <a:pos x="47" y="344"/>
              </a:cxn>
              <a:cxn ang="0">
                <a:pos x="34" y="300"/>
              </a:cxn>
              <a:cxn ang="0">
                <a:pos x="0" y="30"/>
              </a:cxn>
            </a:cxnLst>
            <a:rect l="0" t="0" r="r" b="b"/>
            <a:pathLst>
              <a:path w="257" h="422">
                <a:moveTo>
                  <a:pt x="0" y="30"/>
                </a:moveTo>
                <a:lnTo>
                  <a:pt x="30" y="45"/>
                </a:lnTo>
                <a:lnTo>
                  <a:pt x="58" y="42"/>
                </a:lnTo>
                <a:lnTo>
                  <a:pt x="68" y="34"/>
                </a:lnTo>
                <a:lnTo>
                  <a:pt x="75" y="8"/>
                </a:lnTo>
                <a:lnTo>
                  <a:pt x="200" y="0"/>
                </a:lnTo>
                <a:lnTo>
                  <a:pt x="257" y="298"/>
                </a:lnTo>
                <a:lnTo>
                  <a:pt x="252" y="295"/>
                </a:lnTo>
                <a:lnTo>
                  <a:pt x="210" y="312"/>
                </a:lnTo>
                <a:lnTo>
                  <a:pt x="180" y="392"/>
                </a:lnTo>
                <a:lnTo>
                  <a:pt x="135" y="381"/>
                </a:lnTo>
                <a:lnTo>
                  <a:pt x="84" y="411"/>
                </a:lnTo>
                <a:lnTo>
                  <a:pt x="17" y="422"/>
                </a:lnTo>
                <a:lnTo>
                  <a:pt x="47" y="344"/>
                </a:lnTo>
                <a:lnTo>
                  <a:pt x="34" y="300"/>
                </a:lnTo>
                <a:lnTo>
                  <a:pt x="0" y="3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6" name="Freeform 44"/>
          <p:cNvSpPr>
            <a:spLocks/>
          </p:cNvSpPr>
          <p:nvPr/>
        </p:nvSpPr>
        <p:spPr bwMode="gray">
          <a:xfrm>
            <a:off x="6062695" y="2698756"/>
            <a:ext cx="585791" cy="666751"/>
          </a:xfrm>
          <a:custGeom>
            <a:avLst/>
            <a:gdLst/>
            <a:ahLst/>
            <a:cxnLst>
              <a:cxn ang="0">
                <a:pos x="0" y="86"/>
              </a:cxn>
              <a:cxn ang="0">
                <a:pos x="148" y="71"/>
              </a:cxn>
              <a:cxn ang="0">
                <a:pos x="180" y="77"/>
              </a:cxn>
              <a:cxn ang="0">
                <a:pos x="250" y="44"/>
              </a:cxn>
              <a:cxn ang="0">
                <a:pos x="265" y="14"/>
              </a:cxn>
              <a:cxn ang="0">
                <a:pos x="307" y="0"/>
              </a:cxn>
              <a:cxn ang="0">
                <a:pos x="330" y="144"/>
              </a:cxn>
              <a:cxn ang="0">
                <a:pos x="312" y="160"/>
              </a:cxn>
              <a:cxn ang="0">
                <a:pos x="317" y="260"/>
              </a:cxn>
              <a:cxn ang="0">
                <a:pos x="284" y="268"/>
              </a:cxn>
              <a:cxn ang="0">
                <a:pos x="265" y="324"/>
              </a:cxn>
              <a:cxn ang="0">
                <a:pos x="240" y="317"/>
              </a:cxn>
              <a:cxn ang="0">
                <a:pos x="231" y="381"/>
              </a:cxn>
              <a:cxn ang="0">
                <a:pos x="194" y="354"/>
              </a:cxn>
              <a:cxn ang="0">
                <a:pos x="121" y="371"/>
              </a:cxn>
              <a:cxn ang="0">
                <a:pos x="90" y="347"/>
              </a:cxn>
              <a:cxn ang="0">
                <a:pos x="48" y="346"/>
              </a:cxn>
              <a:cxn ang="0">
                <a:pos x="27" y="238"/>
              </a:cxn>
              <a:cxn ang="0">
                <a:pos x="0" y="86"/>
              </a:cxn>
            </a:cxnLst>
            <a:rect l="0" t="0" r="r" b="b"/>
            <a:pathLst>
              <a:path w="330" h="381">
                <a:moveTo>
                  <a:pt x="0" y="86"/>
                </a:moveTo>
                <a:lnTo>
                  <a:pt x="148" y="71"/>
                </a:lnTo>
                <a:lnTo>
                  <a:pt x="180" y="77"/>
                </a:lnTo>
                <a:lnTo>
                  <a:pt x="250" y="44"/>
                </a:lnTo>
                <a:lnTo>
                  <a:pt x="265" y="14"/>
                </a:lnTo>
                <a:lnTo>
                  <a:pt x="307" y="0"/>
                </a:lnTo>
                <a:lnTo>
                  <a:pt x="330" y="144"/>
                </a:lnTo>
                <a:lnTo>
                  <a:pt x="312" y="160"/>
                </a:lnTo>
                <a:lnTo>
                  <a:pt x="317" y="260"/>
                </a:lnTo>
                <a:lnTo>
                  <a:pt x="284" y="268"/>
                </a:lnTo>
                <a:lnTo>
                  <a:pt x="265" y="324"/>
                </a:lnTo>
                <a:lnTo>
                  <a:pt x="240" y="317"/>
                </a:lnTo>
                <a:lnTo>
                  <a:pt x="231" y="381"/>
                </a:lnTo>
                <a:lnTo>
                  <a:pt x="194" y="354"/>
                </a:lnTo>
                <a:lnTo>
                  <a:pt x="121" y="371"/>
                </a:lnTo>
                <a:lnTo>
                  <a:pt x="90" y="347"/>
                </a:lnTo>
                <a:lnTo>
                  <a:pt x="48" y="346"/>
                </a:lnTo>
                <a:lnTo>
                  <a:pt x="27" y="238"/>
                </a:lnTo>
                <a:lnTo>
                  <a:pt x="0" y="86"/>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7" name="Freeform 45"/>
          <p:cNvSpPr>
            <a:spLocks/>
          </p:cNvSpPr>
          <p:nvPr/>
        </p:nvSpPr>
        <p:spPr bwMode="gray">
          <a:xfrm>
            <a:off x="5538816" y="3297244"/>
            <a:ext cx="1033469" cy="566738"/>
          </a:xfrm>
          <a:custGeom>
            <a:avLst/>
            <a:gdLst/>
            <a:ahLst/>
            <a:cxnLst>
              <a:cxn ang="0">
                <a:pos x="0" y="323"/>
              </a:cxn>
              <a:cxn ang="0">
                <a:pos x="142" y="303"/>
              </a:cxn>
              <a:cxn ang="0">
                <a:pos x="142" y="289"/>
              </a:cxn>
              <a:cxn ang="0">
                <a:pos x="483" y="242"/>
              </a:cxn>
              <a:cxn ang="0">
                <a:pos x="489" y="217"/>
              </a:cxn>
              <a:cxn ang="0">
                <a:pos x="539" y="199"/>
              </a:cxn>
              <a:cxn ang="0">
                <a:pos x="545" y="173"/>
              </a:cxn>
              <a:cxn ang="0">
                <a:pos x="566" y="164"/>
              </a:cxn>
              <a:cxn ang="0">
                <a:pos x="582" y="126"/>
              </a:cxn>
              <a:cxn ang="0">
                <a:pos x="535" y="87"/>
              </a:cxn>
              <a:cxn ang="0">
                <a:pos x="526" y="36"/>
              </a:cxn>
              <a:cxn ang="0">
                <a:pos x="489" y="10"/>
              </a:cxn>
              <a:cxn ang="0">
                <a:pos x="413" y="24"/>
              </a:cxn>
              <a:cxn ang="0">
                <a:pos x="377" y="2"/>
              </a:cxn>
              <a:cxn ang="0">
                <a:pos x="343" y="0"/>
              </a:cxn>
              <a:cxn ang="0">
                <a:pos x="350" y="36"/>
              </a:cxn>
              <a:cxn ang="0">
                <a:pos x="303" y="54"/>
              </a:cxn>
              <a:cxn ang="0">
                <a:pos x="272" y="134"/>
              </a:cxn>
              <a:cxn ang="0">
                <a:pos x="229" y="122"/>
              </a:cxn>
              <a:cxn ang="0">
                <a:pos x="177" y="152"/>
              </a:cxn>
              <a:cxn ang="0">
                <a:pos x="112" y="163"/>
              </a:cxn>
              <a:cxn ang="0">
                <a:pos x="112" y="209"/>
              </a:cxn>
              <a:cxn ang="0">
                <a:pos x="79" y="207"/>
              </a:cxn>
              <a:cxn ang="0">
                <a:pos x="80" y="247"/>
              </a:cxn>
              <a:cxn ang="0">
                <a:pos x="46" y="232"/>
              </a:cxn>
              <a:cxn ang="0">
                <a:pos x="26" y="239"/>
              </a:cxn>
              <a:cxn ang="0">
                <a:pos x="43" y="266"/>
              </a:cxn>
              <a:cxn ang="0">
                <a:pos x="7" y="302"/>
              </a:cxn>
              <a:cxn ang="0">
                <a:pos x="0" y="323"/>
              </a:cxn>
            </a:cxnLst>
            <a:rect l="0" t="0" r="r" b="b"/>
            <a:pathLst>
              <a:path w="582" h="323">
                <a:moveTo>
                  <a:pt x="0" y="323"/>
                </a:moveTo>
                <a:lnTo>
                  <a:pt x="142" y="303"/>
                </a:lnTo>
                <a:lnTo>
                  <a:pt x="142" y="289"/>
                </a:lnTo>
                <a:lnTo>
                  <a:pt x="483" y="242"/>
                </a:lnTo>
                <a:lnTo>
                  <a:pt x="489" y="217"/>
                </a:lnTo>
                <a:lnTo>
                  <a:pt x="539" y="199"/>
                </a:lnTo>
                <a:lnTo>
                  <a:pt x="545" y="173"/>
                </a:lnTo>
                <a:lnTo>
                  <a:pt x="566" y="164"/>
                </a:lnTo>
                <a:lnTo>
                  <a:pt x="582" y="126"/>
                </a:lnTo>
                <a:lnTo>
                  <a:pt x="535" y="87"/>
                </a:lnTo>
                <a:lnTo>
                  <a:pt x="526" y="36"/>
                </a:lnTo>
                <a:lnTo>
                  <a:pt x="489" y="10"/>
                </a:lnTo>
                <a:lnTo>
                  <a:pt x="413" y="24"/>
                </a:lnTo>
                <a:lnTo>
                  <a:pt x="377" y="2"/>
                </a:lnTo>
                <a:lnTo>
                  <a:pt x="343" y="0"/>
                </a:lnTo>
                <a:lnTo>
                  <a:pt x="350" y="36"/>
                </a:lnTo>
                <a:lnTo>
                  <a:pt x="303" y="54"/>
                </a:lnTo>
                <a:lnTo>
                  <a:pt x="272" y="134"/>
                </a:lnTo>
                <a:lnTo>
                  <a:pt x="229" y="122"/>
                </a:lnTo>
                <a:lnTo>
                  <a:pt x="177" y="152"/>
                </a:lnTo>
                <a:lnTo>
                  <a:pt x="112" y="163"/>
                </a:lnTo>
                <a:lnTo>
                  <a:pt x="112" y="209"/>
                </a:lnTo>
                <a:lnTo>
                  <a:pt x="79" y="207"/>
                </a:lnTo>
                <a:lnTo>
                  <a:pt x="80" y="247"/>
                </a:lnTo>
                <a:lnTo>
                  <a:pt x="46" y="232"/>
                </a:lnTo>
                <a:lnTo>
                  <a:pt x="26" y="239"/>
                </a:lnTo>
                <a:lnTo>
                  <a:pt x="43" y="266"/>
                </a:lnTo>
                <a:lnTo>
                  <a:pt x="7" y="302"/>
                </a:lnTo>
                <a:lnTo>
                  <a:pt x="0" y="323"/>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8" name="Freeform 46"/>
          <p:cNvSpPr>
            <a:spLocks/>
          </p:cNvSpPr>
          <p:nvPr/>
        </p:nvSpPr>
        <p:spPr bwMode="gray">
          <a:xfrm>
            <a:off x="5470553" y="3667132"/>
            <a:ext cx="1193807" cy="425450"/>
          </a:xfrm>
          <a:custGeom>
            <a:avLst/>
            <a:gdLst/>
            <a:ahLst/>
            <a:cxnLst>
              <a:cxn ang="0">
                <a:pos x="40" y="111"/>
              </a:cxn>
              <a:cxn ang="0">
                <a:pos x="40" y="115"/>
              </a:cxn>
              <a:cxn ang="0">
                <a:pos x="28" y="138"/>
              </a:cxn>
              <a:cxn ang="0">
                <a:pos x="41" y="170"/>
              </a:cxn>
              <a:cxn ang="0">
                <a:pos x="0" y="197"/>
              </a:cxn>
              <a:cxn ang="0">
                <a:pos x="8" y="244"/>
              </a:cxn>
              <a:cxn ang="0">
                <a:pos x="184" y="230"/>
              </a:cxn>
              <a:cxn ang="0">
                <a:pos x="393" y="205"/>
              </a:cxn>
              <a:cxn ang="0">
                <a:pos x="497" y="187"/>
              </a:cxn>
              <a:cxn ang="0">
                <a:pos x="518" y="124"/>
              </a:cxn>
              <a:cxn ang="0">
                <a:pos x="555" y="121"/>
              </a:cxn>
              <a:cxn ang="0">
                <a:pos x="670" y="0"/>
              </a:cxn>
              <a:cxn ang="0">
                <a:pos x="521" y="30"/>
              </a:cxn>
              <a:cxn ang="0">
                <a:pos x="175" y="80"/>
              </a:cxn>
              <a:cxn ang="0">
                <a:pos x="178" y="94"/>
              </a:cxn>
              <a:cxn ang="0">
                <a:pos x="40" y="111"/>
              </a:cxn>
            </a:cxnLst>
            <a:rect l="0" t="0" r="r" b="b"/>
            <a:pathLst>
              <a:path w="670" h="244">
                <a:moveTo>
                  <a:pt x="40" y="111"/>
                </a:moveTo>
                <a:lnTo>
                  <a:pt x="40" y="115"/>
                </a:lnTo>
                <a:lnTo>
                  <a:pt x="28" y="138"/>
                </a:lnTo>
                <a:lnTo>
                  <a:pt x="41" y="170"/>
                </a:lnTo>
                <a:lnTo>
                  <a:pt x="0" y="197"/>
                </a:lnTo>
                <a:lnTo>
                  <a:pt x="8" y="244"/>
                </a:lnTo>
                <a:lnTo>
                  <a:pt x="184" y="230"/>
                </a:lnTo>
                <a:lnTo>
                  <a:pt x="393" y="205"/>
                </a:lnTo>
                <a:lnTo>
                  <a:pt x="497" y="187"/>
                </a:lnTo>
                <a:lnTo>
                  <a:pt x="518" y="124"/>
                </a:lnTo>
                <a:lnTo>
                  <a:pt x="555" y="121"/>
                </a:lnTo>
                <a:lnTo>
                  <a:pt x="670" y="0"/>
                </a:lnTo>
                <a:lnTo>
                  <a:pt x="521" y="30"/>
                </a:lnTo>
                <a:lnTo>
                  <a:pt x="175" y="80"/>
                </a:lnTo>
                <a:lnTo>
                  <a:pt x="178" y="94"/>
                </a:lnTo>
                <a:lnTo>
                  <a:pt x="40" y="111"/>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9" name="Freeform 47"/>
          <p:cNvSpPr>
            <a:spLocks/>
          </p:cNvSpPr>
          <p:nvPr/>
        </p:nvSpPr>
        <p:spPr bwMode="gray">
          <a:xfrm>
            <a:off x="5351490" y="4057657"/>
            <a:ext cx="485778" cy="839788"/>
          </a:xfrm>
          <a:custGeom>
            <a:avLst/>
            <a:gdLst/>
            <a:ahLst/>
            <a:cxnLst>
              <a:cxn ang="0">
                <a:pos x="77" y="16"/>
              </a:cxn>
              <a:cxn ang="0">
                <a:pos x="36" y="98"/>
              </a:cxn>
              <a:cxn ang="0">
                <a:pos x="0" y="150"/>
              </a:cxn>
              <a:cxn ang="0">
                <a:pos x="11" y="213"/>
              </a:cxn>
              <a:cxn ang="0">
                <a:pos x="54" y="299"/>
              </a:cxn>
              <a:cxn ang="0">
                <a:pos x="21" y="386"/>
              </a:cxn>
              <a:cxn ang="0">
                <a:pos x="7" y="432"/>
              </a:cxn>
              <a:cxn ang="0">
                <a:pos x="167" y="413"/>
              </a:cxn>
              <a:cxn ang="0">
                <a:pos x="174" y="472"/>
              </a:cxn>
              <a:cxn ang="0">
                <a:pos x="207" y="479"/>
              </a:cxn>
              <a:cxn ang="0">
                <a:pos x="216" y="449"/>
              </a:cxn>
              <a:cxn ang="0">
                <a:pos x="274" y="440"/>
              </a:cxn>
              <a:cxn ang="0">
                <a:pos x="261" y="343"/>
              </a:cxn>
              <a:cxn ang="0">
                <a:pos x="259" y="0"/>
              </a:cxn>
              <a:cxn ang="0">
                <a:pos x="77" y="16"/>
              </a:cxn>
            </a:cxnLst>
            <a:rect l="0" t="0" r="r" b="b"/>
            <a:pathLst>
              <a:path w="274" h="479">
                <a:moveTo>
                  <a:pt x="77" y="16"/>
                </a:moveTo>
                <a:lnTo>
                  <a:pt x="36" y="98"/>
                </a:lnTo>
                <a:lnTo>
                  <a:pt x="0" y="150"/>
                </a:lnTo>
                <a:lnTo>
                  <a:pt x="11" y="213"/>
                </a:lnTo>
                <a:lnTo>
                  <a:pt x="54" y="299"/>
                </a:lnTo>
                <a:lnTo>
                  <a:pt x="21" y="386"/>
                </a:lnTo>
                <a:lnTo>
                  <a:pt x="7" y="432"/>
                </a:lnTo>
                <a:lnTo>
                  <a:pt x="167" y="413"/>
                </a:lnTo>
                <a:lnTo>
                  <a:pt x="174" y="472"/>
                </a:lnTo>
                <a:lnTo>
                  <a:pt x="207" y="479"/>
                </a:lnTo>
                <a:lnTo>
                  <a:pt x="216" y="449"/>
                </a:lnTo>
                <a:lnTo>
                  <a:pt x="274" y="440"/>
                </a:lnTo>
                <a:lnTo>
                  <a:pt x="261" y="343"/>
                </a:lnTo>
                <a:lnTo>
                  <a:pt x="259" y="0"/>
                </a:lnTo>
                <a:lnTo>
                  <a:pt x="77" y="16"/>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0" name="Freeform 48"/>
          <p:cNvSpPr>
            <a:spLocks/>
          </p:cNvSpPr>
          <p:nvPr/>
        </p:nvSpPr>
        <p:spPr bwMode="gray">
          <a:xfrm>
            <a:off x="5810281" y="4021144"/>
            <a:ext cx="549278" cy="841376"/>
          </a:xfrm>
          <a:custGeom>
            <a:avLst/>
            <a:gdLst/>
            <a:ahLst/>
            <a:cxnLst>
              <a:cxn ang="0">
                <a:pos x="0" y="24"/>
              </a:cxn>
              <a:cxn ang="0">
                <a:pos x="202" y="0"/>
              </a:cxn>
              <a:cxn ang="0">
                <a:pos x="266" y="222"/>
              </a:cxn>
              <a:cxn ang="0">
                <a:pos x="310" y="258"/>
              </a:cxn>
              <a:cxn ang="0">
                <a:pos x="274" y="324"/>
              </a:cxn>
              <a:cxn ang="0">
                <a:pos x="309" y="387"/>
              </a:cxn>
              <a:cxn ang="0">
                <a:pos x="103" y="410"/>
              </a:cxn>
              <a:cxn ang="0">
                <a:pos x="112" y="464"/>
              </a:cxn>
              <a:cxn ang="0">
                <a:pos x="82" y="482"/>
              </a:cxn>
              <a:cxn ang="0">
                <a:pos x="57" y="414"/>
              </a:cxn>
              <a:cxn ang="0">
                <a:pos x="43" y="470"/>
              </a:cxn>
              <a:cxn ang="0">
                <a:pos x="17" y="464"/>
              </a:cxn>
              <a:cxn ang="0">
                <a:pos x="9" y="408"/>
              </a:cxn>
              <a:cxn ang="0">
                <a:pos x="2" y="360"/>
              </a:cxn>
              <a:cxn ang="0">
                <a:pos x="0" y="24"/>
              </a:cxn>
            </a:cxnLst>
            <a:rect l="0" t="0" r="r" b="b"/>
            <a:pathLst>
              <a:path w="310" h="482">
                <a:moveTo>
                  <a:pt x="0" y="24"/>
                </a:moveTo>
                <a:lnTo>
                  <a:pt x="202" y="0"/>
                </a:lnTo>
                <a:lnTo>
                  <a:pt x="266" y="222"/>
                </a:lnTo>
                <a:lnTo>
                  <a:pt x="310" y="258"/>
                </a:lnTo>
                <a:lnTo>
                  <a:pt x="274" y="324"/>
                </a:lnTo>
                <a:lnTo>
                  <a:pt x="309" y="387"/>
                </a:lnTo>
                <a:lnTo>
                  <a:pt x="103" y="410"/>
                </a:lnTo>
                <a:lnTo>
                  <a:pt x="112" y="464"/>
                </a:lnTo>
                <a:lnTo>
                  <a:pt x="82" y="482"/>
                </a:lnTo>
                <a:lnTo>
                  <a:pt x="57" y="414"/>
                </a:lnTo>
                <a:lnTo>
                  <a:pt x="43" y="470"/>
                </a:lnTo>
                <a:lnTo>
                  <a:pt x="17" y="464"/>
                </a:lnTo>
                <a:lnTo>
                  <a:pt x="9" y="408"/>
                </a:lnTo>
                <a:lnTo>
                  <a:pt x="2" y="360"/>
                </a:lnTo>
                <a:lnTo>
                  <a:pt x="0" y="24"/>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1" name="Freeform 49"/>
          <p:cNvSpPr>
            <a:spLocks/>
          </p:cNvSpPr>
          <p:nvPr/>
        </p:nvSpPr>
        <p:spPr bwMode="gray">
          <a:xfrm>
            <a:off x="6159533" y="3979869"/>
            <a:ext cx="765180" cy="782638"/>
          </a:xfrm>
          <a:custGeom>
            <a:avLst/>
            <a:gdLst/>
            <a:ahLst/>
            <a:cxnLst>
              <a:cxn ang="0">
                <a:pos x="0" y="27"/>
              </a:cxn>
              <a:cxn ang="0">
                <a:pos x="4" y="27"/>
              </a:cxn>
              <a:cxn ang="0">
                <a:pos x="104" y="9"/>
              </a:cxn>
              <a:cxn ang="0">
                <a:pos x="192" y="0"/>
              </a:cxn>
              <a:cxn ang="0">
                <a:pos x="180" y="23"/>
              </a:cxn>
              <a:cxn ang="0">
                <a:pos x="207" y="23"/>
              </a:cxn>
              <a:cxn ang="0">
                <a:pos x="360" y="160"/>
              </a:cxn>
              <a:cxn ang="0">
                <a:pos x="420" y="249"/>
              </a:cxn>
              <a:cxn ang="0">
                <a:pos x="428" y="309"/>
              </a:cxn>
              <a:cxn ang="0">
                <a:pos x="408" y="323"/>
              </a:cxn>
              <a:cxn ang="0">
                <a:pos x="420" y="383"/>
              </a:cxn>
              <a:cxn ang="0">
                <a:pos x="377" y="386"/>
              </a:cxn>
              <a:cxn ang="0">
                <a:pos x="377" y="437"/>
              </a:cxn>
              <a:cxn ang="0">
                <a:pos x="342" y="412"/>
              </a:cxn>
              <a:cxn ang="0">
                <a:pos x="122" y="445"/>
              </a:cxn>
              <a:cxn ang="0">
                <a:pos x="72" y="349"/>
              </a:cxn>
              <a:cxn ang="0">
                <a:pos x="108" y="283"/>
              </a:cxn>
              <a:cxn ang="0">
                <a:pos x="61" y="250"/>
              </a:cxn>
              <a:cxn ang="0">
                <a:pos x="0" y="27"/>
              </a:cxn>
            </a:cxnLst>
            <a:rect l="0" t="0" r="r" b="b"/>
            <a:pathLst>
              <a:path w="428" h="445">
                <a:moveTo>
                  <a:pt x="0" y="27"/>
                </a:moveTo>
                <a:lnTo>
                  <a:pt x="4" y="27"/>
                </a:lnTo>
                <a:lnTo>
                  <a:pt x="104" y="9"/>
                </a:lnTo>
                <a:lnTo>
                  <a:pt x="192" y="0"/>
                </a:lnTo>
                <a:lnTo>
                  <a:pt x="180" y="23"/>
                </a:lnTo>
                <a:lnTo>
                  <a:pt x="207" y="23"/>
                </a:lnTo>
                <a:lnTo>
                  <a:pt x="360" y="160"/>
                </a:lnTo>
                <a:lnTo>
                  <a:pt x="420" y="249"/>
                </a:lnTo>
                <a:lnTo>
                  <a:pt x="428" y="309"/>
                </a:lnTo>
                <a:lnTo>
                  <a:pt x="408" y="323"/>
                </a:lnTo>
                <a:lnTo>
                  <a:pt x="420" y="383"/>
                </a:lnTo>
                <a:lnTo>
                  <a:pt x="377" y="386"/>
                </a:lnTo>
                <a:lnTo>
                  <a:pt x="377" y="437"/>
                </a:lnTo>
                <a:lnTo>
                  <a:pt x="342" y="412"/>
                </a:lnTo>
                <a:lnTo>
                  <a:pt x="122" y="445"/>
                </a:lnTo>
                <a:lnTo>
                  <a:pt x="72" y="349"/>
                </a:lnTo>
                <a:lnTo>
                  <a:pt x="108" y="283"/>
                </a:lnTo>
                <a:lnTo>
                  <a:pt x="61" y="250"/>
                </a:lnTo>
                <a:lnTo>
                  <a:pt x="0" y="27"/>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2" name="Freeform 50"/>
          <p:cNvSpPr>
            <a:spLocks/>
          </p:cNvSpPr>
          <p:nvPr/>
        </p:nvSpPr>
        <p:spPr bwMode="gray">
          <a:xfrm>
            <a:off x="6481797" y="3873507"/>
            <a:ext cx="695329" cy="539750"/>
          </a:xfrm>
          <a:custGeom>
            <a:avLst/>
            <a:gdLst/>
            <a:ahLst/>
            <a:cxnLst>
              <a:cxn ang="0">
                <a:pos x="14" y="56"/>
              </a:cxn>
              <a:cxn ang="0">
                <a:pos x="45" y="26"/>
              </a:cxn>
              <a:cxn ang="0">
                <a:pos x="162" y="0"/>
              </a:cxn>
              <a:cxn ang="0">
                <a:pos x="198" y="17"/>
              </a:cxn>
              <a:cxn ang="0">
                <a:pos x="274" y="5"/>
              </a:cxn>
              <a:cxn ang="0">
                <a:pos x="335" y="49"/>
              </a:cxn>
              <a:cxn ang="0">
                <a:pos x="391" y="83"/>
              </a:cxn>
              <a:cxn ang="0">
                <a:pos x="360" y="176"/>
              </a:cxn>
              <a:cxn ang="0">
                <a:pos x="312" y="223"/>
              </a:cxn>
              <a:cxn ang="0">
                <a:pos x="261" y="237"/>
              </a:cxn>
              <a:cxn ang="0">
                <a:pos x="271" y="275"/>
              </a:cxn>
              <a:cxn ang="0">
                <a:pos x="240" y="310"/>
              </a:cxn>
              <a:cxn ang="0">
                <a:pos x="180" y="223"/>
              </a:cxn>
              <a:cxn ang="0">
                <a:pos x="25" y="83"/>
              </a:cxn>
              <a:cxn ang="0">
                <a:pos x="0" y="83"/>
              </a:cxn>
              <a:cxn ang="0">
                <a:pos x="14" y="56"/>
              </a:cxn>
            </a:cxnLst>
            <a:rect l="0" t="0" r="r" b="b"/>
            <a:pathLst>
              <a:path w="391" h="310">
                <a:moveTo>
                  <a:pt x="14" y="56"/>
                </a:moveTo>
                <a:lnTo>
                  <a:pt x="45" y="26"/>
                </a:lnTo>
                <a:lnTo>
                  <a:pt x="162" y="0"/>
                </a:lnTo>
                <a:lnTo>
                  <a:pt x="198" y="17"/>
                </a:lnTo>
                <a:lnTo>
                  <a:pt x="274" y="5"/>
                </a:lnTo>
                <a:lnTo>
                  <a:pt x="335" y="49"/>
                </a:lnTo>
                <a:lnTo>
                  <a:pt x="391" y="83"/>
                </a:lnTo>
                <a:lnTo>
                  <a:pt x="360" y="176"/>
                </a:lnTo>
                <a:lnTo>
                  <a:pt x="312" y="223"/>
                </a:lnTo>
                <a:lnTo>
                  <a:pt x="261" y="237"/>
                </a:lnTo>
                <a:lnTo>
                  <a:pt x="271" y="275"/>
                </a:lnTo>
                <a:lnTo>
                  <a:pt x="240" y="310"/>
                </a:lnTo>
                <a:lnTo>
                  <a:pt x="180" y="223"/>
                </a:lnTo>
                <a:lnTo>
                  <a:pt x="25" y="83"/>
                </a:lnTo>
                <a:lnTo>
                  <a:pt x="0" y="83"/>
                </a:lnTo>
                <a:lnTo>
                  <a:pt x="14" y="56"/>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3" name="Freeform 51"/>
          <p:cNvSpPr>
            <a:spLocks/>
          </p:cNvSpPr>
          <p:nvPr/>
        </p:nvSpPr>
        <p:spPr bwMode="gray">
          <a:xfrm>
            <a:off x="5994432" y="4646620"/>
            <a:ext cx="1300171" cy="869951"/>
          </a:xfrm>
          <a:custGeom>
            <a:avLst/>
            <a:gdLst/>
            <a:ahLst/>
            <a:cxnLst>
              <a:cxn ang="0">
                <a:pos x="0" y="49"/>
              </a:cxn>
              <a:cxn ang="0">
                <a:pos x="201" y="29"/>
              </a:cxn>
              <a:cxn ang="0">
                <a:pos x="223" y="62"/>
              </a:cxn>
              <a:cxn ang="0">
                <a:pos x="439" y="29"/>
              </a:cxn>
              <a:cxn ang="0">
                <a:pos x="476" y="56"/>
              </a:cxn>
              <a:cxn ang="0">
                <a:pos x="476" y="4"/>
              </a:cxn>
              <a:cxn ang="0">
                <a:pos x="473" y="0"/>
              </a:cxn>
              <a:cxn ang="0">
                <a:pos x="516" y="3"/>
              </a:cxn>
              <a:cxn ang="0">
                <a:pos x="561" y="80"/>
              </a:cxn>
              <a:cxn ang="0">
                <a:pos x="634" y="184"/>
              </a:cxn>
              <a:cxn ang="0">
                <a:pos x="670" y="274"/>
              </a:cxn>
              <a:cxn ang="0">
                <a:pos x="724" y="337"/>
              </a:cxn>
              <a:cxn ang="0">
                <a:pos x="733" y="429"/>
              </a:cxn>
              <a:cxn ang="0">
                <a:pos x="716" y="483"/>
              </a:cxn>
              <a:cxn ang="0">
                <a:pos x="639" y="497"/>
              </a:cxn>
              <a:cxn ang="0">
                <a:pos x="626" y="474"/>
              </a:cxn>
              <a:cxn ang="0">
                <a:pos x="571" y="442"/>
              </a:cxn>
              <a:cxn ang="0">
                <a:pos x="554" y="407"/>
              </a:cxn>
              <a:cxn ang="0">
                <a:pos x="540" y="394"/>
              </a:cxn>
              <a:cxn ang="0">
                <a:pos x="531" y="363"/>
              </a:cxn>
              <a:cxn ang="0">
                <a:pos x="519" y="372"/>
              </a:cxn>
              <a:cxn ang="0">
                <a:pos x="476" y="330"/>
              </a:cxn>
              <a:cxn ang="0">
                <a:pos x="486" y="292"/>
              </a:cxn>
              <a:cxn ang="0">
                <a:pos x="476" y="270"/>
              </a:cxn>
              <a:cxn ang="0">
                <a:pos x="463" y="277"/>
              </a:cxn>
              <a:cxn ang="0">
                <a:pos x="464" y="300"/>
              </a:cxn>
              <a:cxn ang="0">
                <a:pos x="450" y="270"/>
              </a:cxn>
              <a:cxn ang="0">
                <a:pos x="451" y="200"/>
              </a:cxn>
              <a:cxn ang="0">
                <a:pos x="424" y="159"/>
              </a:cxn>
              <a:cxn ang="0">
                <a:pos x="356" y="124"/>
              </a:cxn>
              <a:cxn ang="0">
                <a:pos x="321" y="86"/>
              </a:cxn>
              <a:cxn ang="0">
                <a:pos x="283" y="82"/>
              </a:cxn>
              <a:cxn ang="0">
                <a:pos x="267" y="106"/>
              </a:cxn>
              <a:cxn ang="0">
                <a:pos x="210" y="123"/>
              </a:cxn>
              <a:cxn ang="0">
                <a:pos x="177" y="106"/>
              </a:cxn>
              <a:cxn ang="0">
                <a:pos x="160" y="80"/>
              </a:cxn>
              <a:cxn ang="0">
                <a:pos x="53" y="103"/>
              </a:cxn>
              <a:cxn ang="0">
                <a:pos x="30" y="84"/>
              </a:cxn>
              <a:cxn ang="0">
                <a:pos x="6" y="104"/>
              </a:cxn>
              <a:cxn ang="0">
                <a:pos x="0" y="49"/>
              </a:cxn>
            </a:cxnLst>
            <a:rect l="0" t="0" r="r" b="b"/>
            <a:pathLst>
              <a:path w="733" h="497">
                <a:moveTo>
                  <a:pt x="0" y="49"/>
                </a:moveTo>
                <a:lnTo>
                  <a:pt x="201" y="29"/>
                </a:lnTo>
                <a:lnTo>
                  <a:pt x="223" y="62"/>
                </a:lnTo>
                <a:lnTo>
                  <a:pt x="439" y="29"/>
                </a:lnTo>
                <a:lnTo>
                  <a:pt x="476" y="56"/>
                </a:lnTo>
                <a:lnTo>
                  <a:pt x="476" y="4"/>
                </a:lnTo>
                <a:lnTo>
                  <a:pt x="473" y="0"/>
                </a:lnTo>
                <a:lnTo>
                  <a:pt x="516" y="3"/>
                </a:lnTo>
                <a:lnTo>
                  <a:pt x="561" y="80"/>
                </a:lnTo>
                <a:lnTo>
                  <a:pt x="634" y="184"/>
                </a:lnTo>
                <a:lnTo>
                  <a:pt x="670" y="274"/>
                </a:lnTo>
                <a:lnTo>
                  <a:pt x="724" y="337"/>
                </a:lnTo>
                <a:lnTo>
                  <a:pt x="733" y="429"/>
                </a:lnTo>
                <a:lnTo>
                  <a:pt x="716" y="483"/>
                </a:lnTo>
                <a:lnTo>
                  <a:pt x="639" y="497"/>
                </a:lnTo>
                <a:lnTo>
                  <a:pt x="626" y="474"/>
                </a:lnTo>
                <a:lnTo>
                  <a:pt x="571" y="442"/>
                </a:lnTo>
                <a:lnTo>
                  <a:pt x="554" y="407"/>
                </a:lnTo>
                <a:lnTo>
                  <a:pt x="540" y="394"/>
                </a:lnTo>
                <a:lnTo>
                  <a:pt x="531" y="363"/>
                </a:lnTo>
                <a:lnTo>
                  <a:pt x="519" y="372"/>
                </a:lnTo>
                <a:lnTo>
                  <a:pt x="476" y="330"/>
                </a:lnTo>
                <a:lnTo>
                  <a:pt x="486" y="292"/>
                </a:lnTo>
                <a:lnTo>
                  <a:pt x="476" y="270"/>
                </a:lnTo>
                <a:lnTo>
                  <a:pt x="463" y="277"/>
                </a:lnTo>
                <a:lnTo>
                  <a:pt x="464" y="300"/>
                </a:lnTo>
                <a:lnTo>
                  <a:pt x="450" y="270"/>
                </a:lnTo>
                <a:lnTo>
                  <a:pt x="451" y="200"/>
                </a:lnTo>
                <a:lnTo>
                  <a:pt x="424" y="159"/>
                </a:lnTo>
                <a:lnTo>
                  <a:pt x="356" y="124"/>
                </a:lnTo>
                <a:lnTo>
                  <a:pt x="321" y="86"/>
                </a:lnTo>
                <a:lnTo>
                  <a:pt x="283" y="82"/>
                </a:lnTo>
                <a:lnTo>
                  <a:pt x="267" y="106"/>
                </a:lnTo>
                <a:lnTo>
                  <a:pt x="210" y="123"/>
                </a:lnTo>
                <a:lnTo>
                  <a:pt x="177" y="106"/>
                </a:lnTo>
                <a:lnTo>
                  <a:pt x="160" y="80"/>
                </a:lnTo>
                <a:lnTo>
                  <a:pt x="53" y="103"/>
                </a:lnTo>
                <a:lnTo>
                  <a:pt x="30" y="84"/>
                </a:lnTo>
                <a:lnTo>
                  <a:pt x="6" y="104"/>
                </a:lnTo>
                <a:lnTo>
                  <a:pt x="0" y="49"/>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4" name="Freeform 52"/>
          <p:cNvSpPr>
            <a:spLocks/>
          </p:cNvSpPr>
          <p:nvPr/>
        </p:nvSpPr>
        <p:spPr bwMode="gray">
          <a:xfrm>
            <a:off x="6343684" y="3497269"/>
            <a:ext cx="1198570" cy="520700"/>
          </a:xfrm>
          <a:custGeom>
            <a:avLst/>
            <a:gdLst/>
            <a:ahLst/>
            <a:cxnLst>
              <a:cxn ang="0">
                <a:pos x="23" y="219"/>
              </a:cxn>
              <a:cxn ang="0">
                <a:pos x="0" y="282"/>
              </a:cxn>
              <a:cxn ang="0">
                <a:pos x="88" y="273"/>
              </a:cxn>
              <a:cxn ang="0">
                <a:pos x="122" y="245"/>
              </a:cxn>
              <a:cxn ang="0">
                <a:pos x="240" y="213"/>
              </a:cxn>
              <a:cxn ang="0">
                <a:pos x="273" y="230"/>
              </a:cxn>
              <a:cxn ang="0">
                <a:pos x="352" y="219"/>
              </a:cxn>
              <a:cxn ang="0">
                <a:pos x="352" y="223"/>
              </a:cxn>
              <a:cxn ang="0">
                <a:pos x="469" y="296"/>
              </a:cxn>
              <a:cxn ang="0">
                <a:pos x="538" y="275"/>
              </a:cxn>
              <a:cxn ang="0">
                <a:pos x="576" y="193"/>
              </a:cxn>
              <a:cxn ang="0">
                <a:pos x="643" y="170"/>
              </a:cxn>
              <a:cxn ang="0">
                <a:pos x="675" y="110"/>
              </a:cxn>
              <a:cxn ang="0">
                <a:pos x="673" y="38"/>
              </a:cxn>
              <a:cxn ang="0">
                <a:pos x="665" y="98"/>
              </a:cxn>
              <a:cxn ang="0">
                <a:pos x="628" y="149"/>
              </a:cxn>
              <a:cxn ang="0">
                <a:pos x="613" y="145"/>
              </a:cxn>
              <a:cxn ang="0">
                <a:pos x="563" y="159"/>
              </a:cxn>
              <a:cxn ang="0">
                <a:pos x="563" y="142"/>
              </a:cxn>
              <a:cxn ang="0">
                <a:pos x="613" y="125"/>
              </a:cxn>
              <a:cxn ang="0">
                <a:pos x="568" y="119"/>
              </a:cxn>
              <a:cxn ang="0">
                <a:pos x="619" y="103"/>
              </a:cxn>
              <a:cxn ang="0">
                <a:pos x="639" y="112"/>
              </a:cxn>
              <a:cxn ang="0">
                <a:pos x="649" y="55"/>
              </a:cxn>
              <a:cxn ang="0">
                <a:pos x="636" y="42"/>
              </a:cxn>
              <a:cxn ang="0">
                <a:pos x="575" y="65"/>
              </a:cxn>
              <a:cxn ang="0">
                <a:pos x="576" y="30"/>
              </a:cxn>
              <a:cxn ang="0">
                <a:pos x="602" y="39"/>
              </a:cxn>
              <a:cxn ang="0">
                <a:pos x="636" y="13"/>
              </a:cxn>
              <a:cxn ang="0">
                <a:pos x="618" y="0"/>
              </a:cxn>
              <a:cxn ang="0">
                <a:pos x="416" y="46"/>
              </a:cxn>
              <a:cxn ang="0">
                <a:pos x="169" y="96"/>
              </a:cxn>
              <a:cxn ang="0">
                <a:pos x="56" y="218"/>
              </a:cxn>
              <a:cxn ang="0">
                <a:pos x="23" y="219"/>
              </a:cxn>
            </a:cxnLst>
            <a:rect l="0" t="0" r="r" b="b"/>
            <a:pathLst>
              <a:path w="675" h="296">
                <a:moveTo>
                  <a:pt x="23" y="219"/>
                </a:moveTo>
                <a:lnTo>
                  <a:pt x="0" y="282"/>
                </a:lnTo>
                <a:lnTo>
                  <a:pt x="88" y="273"/>
                </a:lnTo>
                <a:lnTo>
                  <a:pt x="122" y="245"/>
                </a:lnTo>
                <a:lnTo>
                  <a:pt x="240" y="213"/>
                </a:lnTo>
                <a:lnTo>
                  <a:pt x="273" y="230"/>
                </a:lnTo>
                <a:lnTo>
                  <a:pt x="352" y="219"/>
                </a:lnTo>
                <a:lnTo>
                  <a:pt x="352" y="223"/>
                </a:lnTo>
                <a:lnTo>
                  <a:pt x="469" y="296"/>
                </a:lnTo>
                <a:lnTo>
                  <a:pt x="538" y="275"/>
                </a:lnTo>
                <a:lnTo>
                  <a:pt x="576" y="193"/>
                </a:lnTo>
                <a:lnTo>
                  <a:pt x="643" y="170"/>
                </a:lnTo>
                <a:lnTo>
                  <a:pt x="675" y="110"/>
                </a:lnTo>
                <a:lnTo>
                  <a:pt x="673" y="38"/>
                </a:lnTo>
                <a:lnTo>
                  <a:pt x="665" y="98"/>
                </a:lnTo>
                <a:lnTo>
                  <a:pt x="628" y="149"/>
                </a:lnTo>
                <a:lnTo>
                  <a:pt x="613" y="145"/>
                </a:lnTo>
                <a:lnTo>
                  <a:pt x="563" y="159"/>
                </a:lnTo>
                <a:lnTo>
                  <a:pt x="563" y="142"/>
                </a:lnTo>
                <a:lnTo>
                  <a:pt x="613" y="125"/>
                </a:lnTo>
                <a:lnTo>
                  <a:pt x="568" y="119"/>
                </a:lnTo>
                <a:lnTo>
                  <a:pt x="619" y="103"/>
                </a:lnTo>
                <a:lnTo>
                  <a:pt x="639" y="112"/>
                </a:lnTo>
                <a:lnTo>
                  <a:pt x="649" y="55"/>
                </a:lnTo>
                <a:lnTo>
                  <a:pt x="636" y="42"/>
                </a:lnTo>
                <a:lnTo>
                  <a:pt x="575" y="65"/>
                </a:lnTo>
                <a:lnTo>
                  <a:pt x="576" y="30"/>
                </a:lnTo>
                <a:lnTo>
                  <a:pt x="602" y="39"/>
                </a:lnTo>
                <a:lnTo>
                  <a:pt x="636" y="13"/>
                </a:lnTo>
                <a:lnTo>
                  <a:pt x="618" y="0"/>
                </a:lnTo>
                <a:lnTo>
                  <a:pt x="416" y="46"/>
                </a:lnTo>
                <a:lnTo>
                  <a:pt x="169" y="96"/>
                </a:lnTo>
                <a:lnTo>
                  <a:pt x="56" y="218"/>
                </a:lnTo>
                <a:lnTo>
                  <a:pt x="23" y="219"/>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6" name="Freeform 54"/>
          <p:cNvSpPr>
            <a:spLocks/>
          </p:cNvSpPr>
          <p:nvPr/>
        </p:nvSpPr>
        <p:spPr bwMode="gray">
          <a:xfrm>
            <a:off x="6473860" y="2943231"/>
            <a:ext cx="593729" cy="612776"/>
          </a:xfrm>
          <a:custGeom>
            <a:avLst/>
            <a:gdLst/>
            <a:ahLst/>
            <a:cxnLst>
              <a:cxn ang="0">
                <a:pos x="34" y="183"/>
              </a:cxn>
              <a:cxn ang="0">
                <a:pos x="9" y="176"/>
              </a:cxn>
              <a:cxn ang="0">
                <a:pos x="0" y="232"/>
              </a:cxn>
              <a:cxn ang="0">
                <a:pos x="9" y="290"/>
              </a:cxn>
              <a:cxn ang="0">
                <a:pos x="57" y="330"/>
              </a:cxn>
              <a:cxn ang="0">
                <a:pos x="69" y="350"/>
              </a:cxn>
              <a:cxn ang="0">
                <a:pos x="130" y="330"/>
              </a:cxn>
              <a:cxn ang="0">
                <a:pos x="203" y="283"/>
              </a:cxn>
              <a:cxn ang="0">
                <a:pos x="224" y="180"/>
              </a:cxn>
              <a:cxn ang="0">
                <a:pos x="271" y="153"/>
              </a:cxn>
              <a:cxn ang="0">
                <a:pos x="297" y="90"/>
              </a:cxn>
              <a:cxn ang="0">
                <a:pos x="334" y="73"/>
              </a:cxn>
              <a:cxn ang="0">
                <a:pos x="286" y="65"/>
              </a:cxn>
              <a:cxn ang="0">
                <a:pos x="201" y="110"/>
              </a:cxn>
              <a:cxn ang="0">
                <a:pos x="189" y="66"/>
              </a:cxn>
              <a:cxn ang="0">
                <a:pos x="116" y="70"/>
              </a:cxn>
              <a:cxn ang="0">
                <a:pos x="99" y="0"/>
              </a:cxn>
              <a:cxn ang="0">
                <a:pos x="80" y="19"/>
              </a:cxn>
              <a:cxn ang="0">
                <a:pos x="86" y="119"/>
              </a:cxn>
              <a:cxn ang="0">
                <a:pos x="53" y="127"/>
              </a:cxn>
              <a:cxn ang="0">
                <a:pos x="34" y="183"/>
              </a:cxn>
            </a:cxnLst>
            <a:rect l="0" t="0" r="r" b="b"/>
            <a:pathLst>
              <a:path w="334" h="350">
                <a:moveTo>
                  <a:pt x="34" y="183"/>
                </a:moveTo>
                <a:lnTo>
                  <a:pt x="9" y="176"/>
                </a:lnTo>
                <a:lnTo>
                  <a:pt x="0" y="232"/>
                </a:lnTo>
                <a:lnTo>
                  <a:pt x="9" y="290"/>
                </a:lnTo>
                <a:lnTo>
                  <a:pt x="57" y="330"/>
                </a:lnTo>
                <a:lnTo>
                  <a:pt x="69" y="350"/>
                </a:lnTo>
                <a:lnTo>
                  <a:pt x="130" y="330"/>
                </a:lnTo>
                <a:lnTo>
                  <a:pt x="203" y="283"/>
                </a:lnTo>
                <a:lnTo>
                  <a:pt x="224" y="180"/>
                </a:lnTo>
                <a:lnTo>
                  <a:pt x="271" y="153"/>
                </a:lnTo>
                <a:lnTo>
                  <a:pt x="297" y="90"/>
                </a:lnTo>
                <a:lnTo>
                  <a:pt x="334" y="73"/>
                </a:lnTo>
                <a:lnTo>
                  <a:pt x="286" y="65"/>
                </a:lnTo>
                <a:lnTo>
                  <a:pt x="201" y="110"/>
                </a:lnTo>
                <a:lnTo>
                  <a:pt x="189" y="66"/>
                </a:lnTo>
                <a:lnTo>
                  <a:pt x="116" y="70"/>
                </a:lnTo>
                <a:lnTo>
                  <a:pt x="99" y="0"/>
                </a:lnTo>
                <a:lnTo>
                  <a:pt x="80" y="19"/>
                </a:lnTo>
                <a:lnTo>
                  <a:pt x="86" y="119"/>
                </a:lnTo>
                <a:lnTo>
                  <a:pt x="53" y="127"/>
                </a:lnTo>
                <a:lnTo>
                  <a:pt x="34" y="183"/>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7" name="Freeform 55"/>
          <p:cNvSpPr>
            <a:spLocks/>
          </p:cNvSpPr>
          <p:nvPr/>
        </p:nvSpPr>
        <p:spPr bwMode="gray">
          <a:xfrm>
            <a:off x="7316827" y="2954343"/>
            <a:ext cx="168276" cy="204788"/>
          </a:xfrm>
          <a:custGeom>
            <a:avLst/>
            <a:gdLst/>
            <a:ahLst/>
            <a:cxnLst>
              <a:cxn ang="0">
                <a:pos x="0" y="7"/>
              </a:cxn>
              <a:cxn ang="0">
                <a:pos x="20" y="0"/>
              </a:cxn>
              <a:cxn ang="0">
                <a:pos x="63" y="26"/>
              </a:cxn>
              <a:cxn ang="0">
                <a:pos x="63" y="51"/>
              </a:cxn>
              <a:cxn ang="0">
                <a:pos x="93" y="70"/>
              </a:cxn>
              <a:cxn ang="0">
                <a:pos x="94" y="104"/>
              </a:cxn>
              <a:cxn ang="0">
                <a:pos x="45" y="117"/>
              </a:cxn>
              <a:cxn ang="0">
                <a:pos x="0" y="7"/>
              </a:cxn>
            </a:cxnLst>
            <a:rect l="0" t="0" r="r" b="b"/>
            <a:pathLst>
              <a:path w="94" h="117">
                <a:moveTo>
                  <a:pt x="0" y="7"/>
                </a:moveTo>
                <a:lnTo>
                  <a:pt x="20" y="0"/>
                </a:lnTo>
                <a:lnTo>
                  <a:pt x="63" y="26"/>
                </a:lnTo>
                <a:lnTo>
                  <a:pt x="63" y="51"/>
                </a:lnTo>
                <a:lnTo>
                  <a:pt x="93" y="70"/>
                </a:lnTo>
                <a:lnTo>
                  <a:pt x="94" y="104"/>
                </a:lnTo>
                <a:lnTo>
                  <a:pt x="45" y="117"/>
                </a:lnTo>
                <a:lnTo>
                  <a:pt x="0" y="7"/>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8" name="Freeform 56"/>
          <p:cNvSpPr>
            <a:spLocks/>
          </p:cNvSpPr>
          <p:nvPr/>
        </p:nvSpPr>
        <p:spPr bwMode="gray">
          <a:xfrm>
            <a:off x="6615148" y="2547943"/>
            <a:ext cx="803280" cy="520700"/>
          </a:xfrm>
          <a:custGeom>
            <a:avLst/>
            <a:gdLst/>
            <a:ahLst/>
            <a:cxnLst>
              <a:cxn ang="0">
                <a:pos x="42" y="43"/>
              </a:cxn>
              <a:cxn ang="0">
                <a:pos x="0" y="83"/>
              </a:cxn>
              <a:cxn ang="0">
                <a:pos x="23" y="227"/>
              </a:cxn>
              <a:cxn ang="0">
                <a:pos x="42" y="297"/>
              </a:cxn>
              <a:cxn ang="0">
                <a:pos x="119" y="291"/>
              </a:cxn>
              <a:cxn ang="0">
                <a:pos x="405" y="237"/>
              </a:cxn>
              <a:cxn ang="0">
                <a:pos x="425" y="229"/>
              </a:cxn>
              <a:cxn ang="0">
                <a:pos x="453" y="161"/>
              </a:cxn>
              <a:cxn ang="0">
                <a:pos x="410" y="124"/>
              </a:cxn>
              <a:cxn ang="0">
                <a:pos x="433" y="39"/>
              </a:cxn>
              <a:cxn ang="0">
                <a:pos x="400" y="30"/>
              </a:cxn>
              <a:cxn ang="0">
                <a:pos x="400" y="9"/>
              </a:cxn>
              <a:cxn ang="0">
                <a:pos x="386" y="0"/>
              </a:cxn>
              <a:cxn ang="0">
                <a:pos x="55" y="62"/>
              </a:cxn>
              <a:cxn ang="0">
                <a:pos x="42" y="43"/>
              </a:cxn>
            </a:cxnLst>
            <a:rect l="0" t="0" r="r" b="b"/>
            <a:pathLst>
              <a:path w="453" h="297">
                <a:moveTo>
                  <a:pt x="42" y="43"/>
                </a:moveTo>
                <a:lnTo>
                  <a:pt x="0" y="83"/>
                </a:lnTo>
                <a:lnTo>
                  <a:pt x="23" y="227"/>
                </a:lnTo>
                <a:lnTo>
                  <a:pt x="42" y="297"/>
                </a:lnTo>
                <a:lnTo>
                  <a:pt x="119" y="291"/>
                </a:lnTo>
                <a:lnTo>
                  <a:pt x="405" y="237"/>
                </a:lnTo>
                <a:lnTo>
                  <a:pt x="425" y="229"/>
                </a:lnTo>
                <a:lnTo>
                  <a:pt x="453" y="161"/>
                </a:lnTo>
                <a:lnTo>
                  <a:pt x="410" y="124"/>
                </a:lnTo>
                <a:lnTo>
                  <a:pt x="433" y="39"/>
                </a:lnTo>
                <a:lnTo>
                  <a:pt x="400" y="30"/>
                </a:lnTo>
                <a:lnTo>
                  <a:pt x="400" y="9"/>
                </a:lnTo>
                <a:lnTo>
                  <a:pt x="386" y="0"/>
                </a:lnTo>
                <a:lnTo>
                  <a:pt x="55" y="62"/>
                </a:lnTo>
                <a:lnTo>
                  <a:pt x="42" y="43"/>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9" name="Freeform 57"/>
          <p:cNvSpPr>
            <a:spLocks/>
          </p:cNvSpPr>
          <p:nvPr/>
        </p:nvSpPr>
        <p:spPr bwMode="gray">
          <a:xfrm>
            <a:off x="7334290" y="2611443"/>
            <a:ext cx="214314" cy="415925"/>
          </a:xfrm>
          <a:custGeom>
            <a:avLst/>
            <a:gdLst/>
            <a:ahLst/>
            <a:cxnLst>
              <a:cxn ang="0">
                <a:pos x="22" y="2"/>
              </a:cxn>
              <a:cxn ang="0">
                <a:pos x="50" y="0"/>
              </a:cxn>
              <a:cxn ang="0">
                <a:pos x="107" y="36"/>
              </a:cxn>
              <a:cxn ang="0">
                <a:pos x="99" y="65"/>
              </a:cxn>
              <a:cxn ang="0">
                <a:pos x="119" y="83"/>
              </a:cxn>
              <a:cxn ang="0">
                <a:pos x="120" y="195"/>
              </a:cxn>
              <a:cxn ang="0">
                <a:pos x="100" y="237"/>
              </a:cxn>
              <a:cxn ang="0">
                <a:pos x="77" y="222"/>
              </a:cxn>
              <a:cxn ang="0">
                <a:pos x="53" y="220"/>
              </a:cxn>
              <a:cxn ang="0">
                <a:pos x="12" y="197"/>
              </a:cxn>
              <a:cxn ang="0">
                <a:pos x="43" y="127"/>
              </a:cxn>
              <a:cxn ang="0">
                <a:pos x="0" y="90"/>
              </a:cxn>
              <a:cxn ang="0">
                <a:pos x="22" y="2"/>
              </a:cxn>
            </a:cxnLst>
            <a:rect l="0" t="0" r="r" b="b"/>
            <a:pathLst>
              <a:path w="120" h="237">
                <a:moveTo>
                  <a:pt x="22" y="2"/>
                </a:moveTo>
                <a:lnTo>
                  <a:pt x="50" y="0"/>
                </a:lnTo>
                <a:lnTo>
                  <a:pt x="107" y="36"/>
                </a:lnTo>
                <a:lnTo>
                  <a:pt x="99" y="65"/>
                </a:lnTo>
                <a:lnTo>
                  <a:pt x="119" y="83"/>
                </a:lnTo>
                <a:lnTo>
                  <a:pt x="120" y="195"/>
                </a:lnTo>
                <a:lnTo>
                  <a:pt x="100" y="237"/>
                </a:lnTo>
                <a:lnTo>
                  <a:pt x="77" y="222"/>
                </a:lnTo>
                <a:lnTo>
                  <a:pt x="53" y="220"/>
                </a:lnTo>
                <a:lnTo>
                  <a:pt x="12" y="197"/>
                </a:lnTo>
                <a:lnTo>
                  <a:pt x="43" y="127"/>
                </a:lnTo>
                <a:lnTo>
                  <a:pt x="0" y="90"/>
                </a:lnTo>
                <a:lnTo>
                  <a:pt x="22" y="2"/>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1" name="Freeform 59"/>
          <p:cNvSpPr>
            <a:spLocks/>
          </p:cNvSpPr>
          <p:nvPr/>
        </p:nvSpPr>
        <p:spPr bwMode="gray">
          <a:xfrm>
            <a:off x="7364453" y="1925642"/>
            <a:ext cx="238126" cy="428625"/>
          </a:xfrm>
          <a:custGeom>
            <a:avLst/>
            <a:gdLst/>
            <a:ahLst/>
            <a:cxnLst>
              <a:cxn ang="0">
                <a:pos x="0" y="25"/>
              </a:cxn>
              <a:cxn ang="0">
                <a:pos x="97" y="0"/>
              </a:cxn>
              <a:cxn ang="0">
                <a:pos x="133" y="67"/>
              </a:cxn>
              <a:cxn ang="0">
                <a:pos x="114" y="84"/>
              </a:cxn>
              <a:cxn ang="0">
                <a:pos x="121" y="232"/>
              </a:cxn>
              <a:cxn ang="0">
                <a:pos x="66" y="245"/>
              </a:cxn>
              <a:cxn ang="0">
                <a:pos x="38" y="184"/>
              </a:cxn>
              <a:cxn ang="0">
                <a:pos x="37" y="111"/>
              </a:cxn>
              <a:cxn ang="0">
                <a:pos x="13" y="90"/>
              </a:cxn>
              <a:cxn ang="0">
                <a:pos x="0" y="25"/>
              </a:cxn>
            </a:cxnLst>
            <a:rect l="0" t="0" r="r" b="b"/>
            <a:pathLst>
              <a:path w="133" h="245">
                <a:moveTo>
                  <a:pt x="0" y="25"/>
                </a:moveTo>
                <a:lnTo>
                  <a:pt x="97" y="0"/>
                </a:lnTo>
                <a:lnTo>
                  <a:pt x="133" y="67"/>
                </a:lnTo>
                <a:lnTo>
                  <a:pt x="114" y="84"/>
                </a:lnTo>
                <a:lnTo>
                  <a:pt x="121" y="232"/>
                </a:lnTo>
                <a:lnTo>
                  <a:pt x="66" y="245"/>
                </a:lnTo>
                <a:lnTo>
                  <a:pt x="38" y="184"/>
                </a:lnTo>
                <a:lnTo>
                  <a:pt x="37" y="111"/>
                </a:lnTo>
                <a:lnTo>
                  <a:pt x="13" y="90"/>
                </a:lnTo>
                <a:lnTo>
                  <a:pt x="0" y="25"/>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latin typeface="+mn-lt"/>
              <a:ea typeface="Arial Unicode MS" pitchFamily="34" charset="-128"/>
              <a:cs typeface="Arial Unicode MS" pitchFamily="34" charset="-128"/>
            </a:endParaRPr>
          </a:p>
        </p:txBody>
      </p:sp>
      <p:sp>
        <p:nvSpPr>
          <p:cNvPr id="52" name="Freeform 60"/>
          <p:cNvSpPr>
            <a:spLocks/>
          </p:cNvSpPr>
          <p:nvPr/>
        </p:nvSpPr>
        <p:spPr bwMode="gray">
          <a:xfrm>
            <a:off x="7478753" y="2260605"/>
            <a:ext cx="504828" cy="225425"/>
          </a:xfrm>
          <a:custGeom>
            <a:avLst/>
            <a:gdLst/>
            <a:ahLst/>
            <a:cxnLst>
              <a:cxn ang="0">
                <a:pos x="0" y="51"/>
              </a:cxn>
              <a:cxn ang="0">
                <a:pos x="144" y="16"/>
              </a:cxn>
              <a:cxn ang="0">
                <a:pos x="162" y="17"/>
              </a:cxn>
              <a:cxn ang="0">
                <a:pos x="179" y="0"/>
              </a:cxn>
              <a:cxn ang="0">
                <a:pos x="193" y="9"/>
              </a:cxn>
              <a:cxn ang="0">
                <a:pos x="176" y="46"/>
              </a:cxn>
              <a:cxn ang="0">
                <a:pos x="206" y="43"/>
              </a:cxn>
              <a:cxn ang="0">
                <a:pos x="223" y="71"/>
              </a:cxn>
              <a:cxn ang="0">
                <a:pos x="243" y="74"/>
              </a:cxn>
              <a:cxn ang="0">
                <a:pos x="257" y="70"/>
              </a:cxn>
              <a:cxn ang="0">
                <a:pos x="257" y="54"/>
              </a:cxn>
              <a:cxn ang="0">
                <a:pos x="233" y="34"/>
              </a:cxn>
              <a:cxn ang="0">
                <a:pos x="252" y="33"/>
              </a:cxn>
              <a:cxn ang="0">
                <a:pos x="283" y="76"/>
              </a:cxn>
              <a:cxn ang="0">
                <a:pos x="253" y="101"/>
              </a:cxn>
              <a:cxn ang="0">
                <a:pos x="219" y="89"/>
              </a:cxn>
              <a:cxn ang="0">
                <a:pos x="197" y="120"/>
              </a:cxn>
              <a:cxn ang="0">
                <a:pos x="154" y="89"/>
              </a:cxn>
              <a:cxn ang="0">
                <a:pos x="12" y="129"/>
              </a:cxn>
              <a:cxn ang="0">
                <a:pos x="0" y="51"/>
              </a:cxn>
            </a:cxnLst>
            <a:rect l="0" t="0" r="r" b="b"/>
            <a:pathLst>
              <a:path w="283" h="129">
                <a:moveTo>
                  <a:pt x="0" y="51"/>
                </a:moveTo>
                <a:lnTo>
                  <a:pt x="144" y="16"/>
                </a:lnTo>
                <a:lnTo>
                  <a:pt x="162" y="17"/>
                </a:lnTo>
                <a:lnTo>
                  <a:pt x="179" y="0"/>
                </a:lnTo>
                <a:lnTo>
                  <a:pt x="193" y="9"/>
                </a:lnTo>
                <a:lnTo>
                  <a:pt x="176" y="46"/>
                </a:lnTo>
                <a:lnTo>
                  <a:pt x="206" y="43"/>
                </a:lnTo>
                <a:lnTo>
                  <a:pt x="223" y="71"/>
                </a:lnTo>
                <a:lnTo>
                  <a:pt x="243" y="74"/>
                </a:lnTo>
                <a:lnTo>
                  <a:pt x="257" y="70"/>
                </a:lnTo>
                <a:lnTo>
                  <a:pt x="257" y="54"/>
                </a:lnTo>
                <a:lnTo>
                  <a:pt x="233" y="34"/>
                </a:lnTo>
                <a:lnTo>
                  <a:pt x="252" y="33"/>
                </a:lnTo>
                <a:lnTo>
                  <a:pt x="283" y="76"/>
                </a:lnTo>
                <a:lnTo>
                  <a:pt x="253" y="101"/>
                </a:lnTo>
                <a:lnTo>
                  <a:pt x="219" y="89"/>
                </a:lnTo>
                <a:lnTo>
                  <a:pt x="197" y="120"/>
                </a:lnTo>
                <a:lnTo>
                  <a:pt x="154" y="89"/>
                </a:lnTo>
                <a:lnTo>
                  <a:pt x="12" y="129"/>
                </a:lnTo>
                <a:lnTo>
                  <a:pt x="0" y="51"/>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53" name="Freeform 61"/>
          <p:cNvSpPr>
            <a:spLocks/>
          </p:cNvSpPr>
          <p:nvPr/>
        </p:nvSpPr>
        <p:spPr bwMode="gray">
          <a:xfrm>
            <a:off x="7499391" y="2430468"/>
            <a:ext cx="257177" cy="198438"/>
          </a:xfrm>
          <a:custGeom>
            <a:avLst/>
            <a:gdLst/>
            <a:ahLst/>
            <a:cxnLst>
              <a:cxn ang="0">
                <a:pos x="0" y="29"/>
              </a:cxn>
              <a:cxn ang="0">
                <a:pos x="113" y="0"/>
              </a:cxn>
              <a:cxn ang="0">
                <a:pos x="147" y="52"/>
              </a:cxn>
              <a:cxn ang="0">
                <a:pos x="127" y="74"/>
              </a:cxn>
              <a:cxn ang="0">
                <a:pos x="92" y="66"/>
              </a:cxn>
              <a:cxn ang="0">
                <a:pos x="36" y="113"/>
              </a:cxn>
              <a:cxn ang="0">
                <a:pos x="6" y="89"/>
              </a:cxn>
              <a:cxn ang="0">
                <a:pos x="0" y="29"/>
              </a:cxn>
            </a:cxnLst>
            <a:rect l="0" t="0" r="r" b="b"/>
            <a:pathLst>
              <a:path w="147" h="113">
                <a:moveTo>
                  <a:pt x="0" y="29"/>
                </a:moveTo>
                <a:lnTo>
                  <a:pt x="113" y="0"/>
                </a:lnTo>
                <a:lnTo>
                  <a:pt x="147" y="52"/>
                </a:lnTo>
                <a:lnTo>
                  <a:pt x="127" y="74"/>
                </a:lnTo>
                <a:lnTo>
                  <a:pt x="92" y="66"/>
                </a:lnTo>
                <a:lnTo>
                  <a:pt x="36" y="113"/>
                </a:lnTo>
                <a:lnTo>
                  <a:pt x="6" y="89"/>
                </a:lnTo>
                <a:lnTo>
                  <a:pt x="0" y="29"/>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nvGrpSpPr>
          <p:cNvPr id="5" name="Group 138"/>
          <p:cNvGrpSpPr/>
          <p:nvPr/>
        </p:nvGrpSpPr>
        <p:grpSpPr>
          <a:xfrm>
            <a:off x="6673886" y="1963743"/>
            <a:ext cx="1125545" cy="741363"/>
            <a:chOff x="6673886" y="1963743"/>
            <a:chExt cx="1125545" cy="741363"/>
          </a:xfrm>
          <a:solidFill>
            <a:schemeClr val="accent6">
              <a:lumMod val="20000"/>
              <a:lumOff val="80000"/>
            </a:schemeClr>
          </a:solidFill>
        </p:grpSpPr>
        <p:sp>
          <p:nvSpPr>
            <p:cNvPr id="50" name="Freeform 58"/>
            <p:cNvSpPr>
              <a:spLocks/>
            </p:cNvSpPr>
            <p:nvPr/>
          </p:nvSpPr>
          <p:spPr bwMode="gray">
            <a:xfrm>
              <a:off x="6673886" y="1963743"/>
              <a:ext cx="889006" cy="715963"/>
            </a:xfrm>
            <a:custGeom>
              <a:avLst/>
              <a:gdLst/>
              <a:ahLst/>
              <a:cxnLst>
                <a:cxn ang="0">
                  <a:pos x="38" y="275"/>
                </a:cxn>
                <a:cxn ang="0">
                  <a:pos x="86" y="250"/>
                </a:cxn>
                <a:cxn ang="0">
                  <a:pos x="150" y="245"/>
                </a:cxn>
                <a:cxn ang="0">
                  <a:pos x="166" y="223"/>
                </a:cxn>
                <a:cxn ang="0">
                  <a:pos x="188" y="220"/>
                </a:cxn>
                <a:cxn ang="0">
                  <a:pos x="201" y="198"/>
                </a:cxn>
                <a:cxn ang="0">
                  <a:pos x="223" y="189"/>
                </a:cxn>
                <a:cxn ang="0">
                  <a:pos x="213" y="146"/>
                </a:cxn>
                <a:cxn ang="0">
                  <a:pos x="200" y="135"/>
                </a:cxn>
                <a:cxn ang="0">
                  <a:pos x="227" y="100"/>
                </a:cxn>
                <a:cxn ang="0">
                  <a:pos x="244" y="100"/>
                </a:cxn>
                <a:cxn ang="0">
                  <a:pos x="303" y="28"/>
                </a:cxn>
                <a:cxn ang="0">
                  <a:pos x="393" y="0"/>
                </a:cxn>
                <a:cxn ang="0">
                  <a:pos x="403" y="69"/>
                </a:cxn>
                <a:cxn ang="0">
                  <a:pos x="407" y="66"/>
                </a:cxn>
                <a:cxn ang="0">
                  <a:pos x="428" y="90"/>
                </a:cxn>
                <a:cxn ang="0">
                  <a:pos x="430" y="160"/>
                </a:cxn>
                <a:cxn ang="0">
                  <a:pos x="457" y="218"/>
                </a:cxn>
                <a:cxn ang="0">
                  <a:pos x="467" y="292"/>
                </a:cxn>
                <a:cxn ang="0">
                  <a:pos x="470" y="356"/>
                </a:cxn>
                <a:cxn ang="0">
                  <a:pos x="501" y="378"/>
                </a:cxn>
                <a:cxn ang="0">
                  <a:pos x="478" y="409"/>
                </a:cxn>
                <a:cxn ang="0">
                  <a:pos x="420" y="372"/>
                </a:cxn>
                <a:cxn ang="0">
                  <a:pos x="390" y="375"/>
                </a:cxn>
                <a:cxn ang="0">
                  <a:pos x="360" y="366"/>
                </a:cxn>
                <a:cxn ang="0">
                  <a:pos x="361" y="345"/>
                </a:cxn>
                <a:cxn ang="0">
                  <a:pos x="343" y="338"/>
                </a:cxn>
                <a:cxn ang="0">
                  <a:pos x="14" y="400"/>
                </a:cxn>
                <a:cxn ang="0">
                  <a:pos x="0" y="382"/>
                </a:cxn>
                <a:cxn ang="0">
                  <a:pos x="50" y="309"/>
                </a:cxn>
                <a:cxn ang="0">
                  <a:pos x="38" y="275"/>
                </a:cxn>
              </a:cxnLst>
              <a:rect l="0" t="0" r="r" b="b"/>
              <a:pathLst>
                <a:path w="501" h="409">
                  <a:moveTo>
                    <a:pt x="38" y="275"/>
                  </a:moveTo>
                  <a:lnTo>
                    <a:pt x="86" y="250"/>
                  </a:lnTo>
                  <a:lnTo>
                    <a:pt x="150" y="245"/>
                  </a:lnTo>
                  <a:lnTo>
                    <a:pt x="166" y="223"/>
                  </a:lnTo>
                  <a:lnTo>
                    <a:pt x="188" y="220"/>
                  </a:lnTo>
                  <a:lnTo>
                    <a:pt x="201" y="198"/>
                  </a:lnTo>
                  <a:lnTo>
                    <a:pt x="223" y="189"/>
                  </a:lnTo>
                  <a:lnTo>
                    <a:pt x="213" y="146"/>
                  </a:lnTo>
                  <a:lnTo>
                    <a:pt x="200" y="135"/>
                  </a:lnTo>
                  <a:lnTo>
                    <a:pt x="227" y="100"/>
                  </a:lnTo>
                  <a:lnTo>
                    <a:pt x="244" y="100"/>
                  </a:lnTo>
                  <a:lnTo>
                    <a:pt x="303" y="28"/>
                  </a:lnTo>
                  <a:lnTo>
                    <a:pt x="393" y="0"/>
                  </a:lnTo>
                  <a:lnTo>
                    <a:pt x="403" y="69"/>
                  </a:lnTo>
                  <a:lnTo>
                    <a:pt x="407" y="66"/>
                  </a:lnTo>
                  <a:lnTo>
                    <a:pt x="428" y="90"/>
                  </a:lnTo>
                  <a:lnTo>
                    <a:pt x="430" y="160"/>
                  </a:lnTo>
                  <a:lnTo>
                    <a:pt x="457" y="218"/>
                  </a:lnTo>
                  <a:lnTo>
                    <a:pt x="467" y="292"/>
                  </a:lnTo>
                  <a:lnTo>
                    <a:pt x="470" y="356"/>
                  </a:lnTo>
                  <a:lnTo>
                    <a:pt x="501" y="378"/>
                  </a:lnTo>
                  <a:lnTo>
                    <a:pt x="478" y="409"/>
                  </a:lnTo>
                  <a:lnTo>
                    <a:pt x="420" y="372"/>
                  </a:lnTo>
                  <a:lnTo>
                    <a:pt x="390" y="375"/>
                  </a:lnTo>
                  <a:lnTo>
                    <a:pt x="360" y="366"/>
                  </a:lnTo>
                  <a:lnTo>
                    <a:pt x="361" y="345"/>
                  </a:lnTo>
                  <a:lnTo>
                    <a:pt x="343" y="338"/>
                  </a:lnTo>
                  <a:lnTo>
                    <a:pt x="14" y="400"/>
                  </a:lnTo>
                  <a:lnTo>
                    <a:pt x="0" y="382"/>
                  </a:lnTo>
                  <a:lnTo>
                    <a:pt x="50" y="309"/>
                  </a:lnTo>
                  <a:lnTo>
                    <a:pt x="38" y="275"/>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54" name="Freeform 62"/>
            <p:cNvSpPr>
              <a:spLocks/>
            </p:cNvSpPr>
            <p:nvPr/>
          </p:nvSpPr>
          <p:spPr bwMode="gray">
            <a:xfrm>
              <a:off x="7454941" y="2563818"/>
              <a:ext cx="344490" cy="141288"/>
            </a:xfrm>
            <a:custGeom>
              <a:avLst/>
              <a:gdLst/>
              <a:ahLst/>
              <a:cxnLst>
                <a:cxn ang="0">
                  <a:pos x="0" y="65"/>
                </a:cxn>
                <a:cxn ang="0">
                  <a:pos x="60" y="36"/>
                </a:cxn>
                <a:cxn ang="0">
                  <a:pos x="119" y="0"/>
                </a:cxn>
                <a:cxn ang="0">
                  <a:pos x="129" y="2"/>
                </a:cxn>
                <a:cxn ang="0">
                  <a:pos x="146" y="3"/>
                </a:cxn>
                <a:cxn ang="0">
                  <a:pos x="89" y="49"/>
                </a:cxn>
                <a:cxn ang="0">
                  <a:pos x="18" y="87"/>
                </a:cxn>
                <a:cxn ang="0">
                  <a:pos x="0" y="65"/>
                </a:cxn>
              </a:cxnLst>
              <a:rect l="0" t="0" r="r" b="b"/>
              <a:pathLst>
                <a:path w="146" h="87">
                  <a:moveTo>
                    <a:pt x="0" y="65"/>
                  </a:moveTo>
                  <a:lnTo>
                    <a:pt x="60" y="36"/>
                  </a:lnTo>
                  <a:lnTo>
                    <a:pt x="119" y="0"/>
                  </a:lnTo>
                  <a:lnTo>
                    <a:pt x="129" y="2"/>
                  </a:lnTo>
                  <a:lnTo>
                    <a:pt x="146" y="3"/>
                  </a:lnTo>
                  <a:lnTo>
                    <a:pt x="89" y="49"/>
                  </a:lnTo>
                  <a:lnTo>
                    <a:pt x="18" y="87"/>
                  </a:lnTo>
                  <a:lnTo>
                    <a:pt x="0" y="65"/>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sp>
        <p:nvSpPr>
          <p:cNvPr id="55" name="Freeform 63"/>
          <p:cNvSpPr>
            <a:spLocks/>
          </p:cNvSpPr>
          <p:nvPr/>
        </p:nvSpPr>
        <p:spPr bwMode="gray">
          <a:xfrm>
            <a:off x="7537491" y="1843092"/>
            <a:ext cx="279402" cy="485775"/>
          </a:xfrm>
          <a:custGeom>
            <a:avLst/>
            <a:gdLst/>
            <a:ahLst/>
            <a:cxnLst>
              <a:cxn ang="0">
                <a:pos x="33" y="0"/>
              </a:cxn>
              <a:cxn ang="0">
                <a:pos x="0" y="49"/>
              </a:cxn>
              <a:cxn ang="0">
                <a:pos x="36" y="113"/>
              </a:cxn>
              <a:cxn ang="0">
                <a:pos x="14" y="130"/>
              </a:cxn>
              <a:cxn ang="0">
                <a:pos x="23" y="278"/>
              </a:cxn>
              <a:cxn ang="0">
                <a:pos x="110" y="256"/>
              </a:cxn>
              <a:cxn ang="0">
                <a:pos x="133" y="256"/>
              </a:cxn>
              <a:cxn ang="0">
                <a:pos x="146" y="240"/>
              </a:cxn>
              <a:cxn ang="0">
                <a:pos x="146" y="213"/>
              </a:cxn>
              <a:cxn ang="0">
                <a:pos x="156" y="196"/>
              </a:cxn>
              <a:cxn ang="0">
                <a:pos x="107" y="175"/>
              </a:cxn>
              <a:cxn ang="0">
                <a:pos x="44" y="13"/>
              </a:cxn>
              <a:cxn ang="0">
                <a:pos x="33" y="0"/>
              </a:cxn>
            </a:cxnLst>
            <a:rect l="0" t="0" r="r" b="b"/>
            <a:pathLst>
              <a:path w="156" h="278">
                <a:moveTo>
                  <a:pt x="33" y="0"/>
                </a:moveTo>
                <a:lnTo>
                  <a:pt x="0" y="49"/>
                </a:lnTo>
                <a:lnTo>
                  <a:pt x="36" y="113"/>
                </a:lnTo>
                <a:lnTo>
                  <a:pt x="14" y="130"/>
                </a:lnTo>
                <a:lnTo>
                  <a:pt x="23" y="278"/>
                </a:lnTo>
                <a:lnTo>
                  <a:pt x="110" y="256"/>
                </a:lnTo>
                <a:lnTo>
                  <a:pt x="133" y="256"/>
                </a:lnTo>
                <a:lnTo>
                  <a:pt x="146" y="240"/>
                </a:lnTo>
                <a:lnTo>
                  <a:pt x="146" y="213"/>
                </a:lnTo>
                <a:lnTo>
                  <a:pt x="156" y="196"/>
                </a:lnTo>
                <a:lnTo>
                  <a:pt x="107" y="175"/>
                </a:lnTo>
                <a:lnTo>
                  <a:pt x="44" y="13"/>
                </a:lnTo>
                <a:lnTo>
                  <a:pt x="33"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6" name="Freeform 64"/>
          <p:cNvSpPr>
            <a:spLocks/>
          </p:cNvSpPr>
          <p:nvPr/>
        </p:nvSpPr>
        <p:spPr bwMode="gray">
          <a:xfrm>
            <a:off x="7699417" y="2413005"/>
            <a:ext cx="131763" cy="106363"/>
          </a:xfrm>
          <a:custGeom>
            <a:avLst/>
            <a:gdLst/>
            <a:ahLst/>
            <a:cxnLst>
              <a:cxn ang="0">
                <a:pos x="0" y="10"/>
              </a:cxn>
              <a:cxn ang="0">
                <a:pos x="31" y="0"/>
              </a:cxn>
              <a:cxn ang="0">
                <a:pos x="74" y="32"/>
              </a:cxn>
              <a:cxn ang="0">
                <a:pos x="66" y="40"/>
              </a:cxn>
              <a:cxn ang="0">
                <a:pos x="44" y="40"/>
              </a:cxn>
              <a:cxn ang="0">
                <a:pos x="34" y="62"/>
              </a:cxn>
              <a:cxn ang="0">
                <a:pos x="0" y="10"/>
              </a:cxn>
            </a:cxnLst>
            <a:rect l="0" t="0" r="r" b="b"/>
            <a:pathLst>
              <a:path w="74" h="62">
                <a:moveTo>
                  <a:pt x="0" y="10"/>
                </a:moveTo>
                <a:lnTo>
                  <a:pt x="31" y="0"/>
                </a:lnTo>
                <a:lnTo>
                  <a:pt x="74" y="32"/>
                </a:lnTo>
                <a:lnTo>
                  <a:pt x="66" y="40"/>
                </a:lnTo>
                <a:lnTo>
                  <a:pt x="44" y="40"/>
                </a:lnTo>
                <a:lnTo>
                  <a:pt x="34" y="62"/>
                </a:lnTo>
                <a:lnTo>
                  <a:pt x="0" y="1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8" name="Freeform 16"/>
          <p:cNvSpPr>
            <a:spLocks/>
          </p:cNvSpPr>
          <p:nvPr/>
        </p:nvSpPr>
        <p:spPr bwMode="gray">
          <a:xfrm>
            <a:off x="6804062" y="2967043"/>
            <a:ext cx="682629" cy="276225"/>
          </a:xfrm>
          <a:custGeom>
            <a:avLst/>
            <a:gdLst/>
            <a:ahLst/>
            <a:cxnLst>
              <a:cxn ang="0">
                <a:pos x="0" y="54"/>
              </a:cxn>
              <a:cxn ang="0">
                <a:pos x="287" y="0"/>
              </a:cxn>
              <a:cxn ang="0">
                <a:pos x="334" y="109"/>
              </a:cxn>
              <a:cxn ang="0">
                <a:pos x="384" y="97"/>
              </a:cxn>
              <a:cxn ang="0">
                <a:pos x="385" y="152"/>
              </a:cxn>
              <a:cxn ang="0">
                <a:pos x="345" y="159"/>
              </a:cxn>
              <a:cxn ang="0">
                <a:pos x="310" y="123"/>
              </a:cxn>
              <a:cxn ang="0">
                <a:pos x="287" y="80"/>
              </a:cxn>
              <a:cxn ang="0">
                <a:pos x="283" y="20"/>
              </a:cxn>
              <a:cxn ang="0">
                <a:pos x="265" y="50"/>
              </a:cxn>
              <a:cxn ang="0">
                <a:pos x="285" y="140"/>
              </a:cxn>
              <a:cxn ang="0">
                <a:pos x="201" y="153"/>
              </a:cxn>
              <a:cxn ang="0">
                <a:pos x="198" y="87"/>
              </a:cxn>
              <a:cxn ang="0">
                <a:pos x="147" y="59"/>
              </a:cxn>
              <a:cxn ang="0">
                <a:pos x="103" y="52"/>
              </a:cxn>
              <a:cxn ang="0">
                <a:pos x="11" y="97"/>
              </a:cxn>
              <a:cxn ang="0">
                <a:pos x="0" y="54"/>
              </a:cxn>
            </a:cxnLst>
            <a:rect l="0" t="0" r="r" b="b"/>
            <a:pathLst>
              <a:path w="385" h="159">
                <a:moveTo>
                  <a:pt x="0" y="54"/>
                </a:moveTo>
                <a:lnTo>
                  <a:pt x="287" y="0"/>
                </a:lnTo>
                <a:lnTo>
                  <a:pt x="334" y="109"/>
                </a:lnTo>
                <a:lnTo>
                  <a:pt x="384" y="97"/>
                </a:lnTo>
                <a:lnTo>
                  <a:pt x="385" y="152"/>
                </a:lnTo>
                <a:lnTo>
                  <a:pt x="345" y="159"/>
                </a:lnTo>
                <a:lnTo>
                  <a:pt x="310" y="123"/>
                </a:lnTo>
                <a:lnTo>
                  <a:pt x="287" y="80"/>
                </a:lnTo>
                <a:lnTo>
                  <a:pt x="283" y="20"/>
                </a:lnTo>
                <a:lnTo>
                  <a:pt x="265" y="50"/>
                </a:lnTo>
                <a:lnTo>
                  <a:pt x="285" y="140"/>
                </a:lnTo>
                <a:lnTo>
                  <a:pt x="201" y="153"/>
                </a:lnTo>
                <a:lnTo>
                  <a:pt x="198" y="87"/>
                </a:lnTo>
                <a:lnTo>
                  <a:pt x="147" y="59"/>
                </a:lnTo>
                <a:lnTo>
                  <a:pt x="103" y="52"/>
                </a:lnTo>
                <a:lnTo>
                  <a:pt x="11" y="97"/>
                </a:lnTo>
                <a:lnTo>
                  <a:pt x="0" y="54"/>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nvGrpSpPr>
          <p:cNvPr id="58" name="Group 136"/>
          <p:cNvGrpSpPr/>
          <p:nvPr/>
        </p:nvGrpSpPr>
        <p:grpSpPr>
          <a:xfrm>
            <a:off x="6399247" y="3070231"/>
            <a:ext cx="1087444" cy="642938"/>
            <a:chOff x="6399247" y="3070231"/>
            <a:chExt cx="1087444" cy="642938"/>
          </a:xfrm>
        </p:grpSpPr>
        <p:sp>
          <p:nvSpPr>
            <p:cNvPr id="45" name="Freeform 53"/>
            <p:cNvSpPr>
              <a:spLocks/>
            </p:cNvSpPr>
            <p:nvPr/>
          </p:nvSpPr>
          <p:spPr bwMode="gray">
            <a:xfrm>
              <a:off x="6399247" y="3070231"/>
              <a:ext cx="1050932" cy="642938"/>
            </a:xfrm>
            <a:custGeom>
              <a:avLst/>
              <a:gdLst/>
              <a:ahLst/>
              <a:cxnLst>
                <a:cxn ang="0">
                  <a:pos x="97" y="257"/>
                </a:cxn>
                <a:cxn ang="0">
                  <a:pos x="80" y="294"/>
                </a:cxn>
                <a:cxn ang="0">
                  <a:pos x="55" y="304"/>
                </a:cxn>
                <a:cxn ang="0">
                  <a:pos x="54" y="329"/>
                </a:cxn>
                <a:cxn ang="0">
                  <a:pos x="2" y="347"/>
                </a:cxn>
                <a:cxn ang="0">
                  <a:pos x="0" y="367"/>
                </a:cxn>
                <a:cxn ang="0">
                  <a:pos x="140" y="343"/>
                </a:cxn>
                <a:cxn ang="0">
                  <a:pos x="394" y="290"/>
                </a:cxn>
                <a:cxn ang="0">
                  <a:pos x="590" y="243"/>
                </a:cxn>
                <a:cxn ang="0">
                  <a:pos x="590" y="206"/>
                </a:cxn>
                <a:cxn ang="0">
                  <a:pos x="568" y="194"/>
                </a:cxn>
                <a:cxn ang="0">
                  <a:pos x="551" y="213"/>
                </a:cxn>
                <a:cxn ang="0">
                  <a:pos x="541" y="163"/>
                </a:cxn>
                <a:cxn ang="0">
                  <a:pos x="551" y="119"/>
                </a:cxn>
                <a:cxn ang="0">
                  <a:pos x="478" y="86"/>
                </a:cxn>
                <a:cxn ang="0">
                  <a:pos x="428" y="94"/>
                </a:cxn>
                <a:cxn ang="0">
                  <a:pos x="427" y="26"/>
                </a:cxn>
                <a:cxn ang="0">
                  <a:pos x="375" y="0"/>
                </a:cxn>
                <a:cxn ang="0">
                  <a:pos x="337" y="16"/>
                </a:cxn>
                <a:cxn ang="0">
                  <a:pos x="311" y="80"/>
                </a:cxn>
                <a:cxn ang="0">
                  <a:pos x="265" y="106"/>
                </a:cxn>
                <a:cxn ang="0">
                  <a:pos x="247" y="207"/>
                </a:cxn>
                <a:cxn ang="0">
                  <a:pos x="172" y="257"/>
                </a:cxn>
                <a:cxn ang="0">
                  <a:pos x="112" y="277"/>
                </a:cxn>
                <a:cxn ang="0">
                  <a:pos x="97" y="257"/>
                </a:cxn>
              </a:cxnLst>
              <a:rect l="0" t="0" r="r" b="b"/>
              <a:pathLst>
                <a:path w="590" h="367">
                  <a:moveTo>
                    <a:pt x="97" y="257"/>
                  </a:moveTo>
                  <a:lnTo>
                    <a:pt x="80" y="294"/>
                  </a:lnTo>
                  <a:lnTo>
                    <a:pt x="55" y="304"/>
                  </a:lnTo>
                  <a:lnTo>
                    <a:pt x="54" y="329"/>
                  </a:lnTo>
                  <a:lnTo>
                    <a:pt x="2" y="347"/>
                  </a:lnTo>
                  <a:lnTo>
                    <a:pt x="0" y="367"/>
                  </a:lnTo>
                  <a:lnTo>
                    <a:pt x="140" y="343"/>
                  </a:lnTo>
                  <a:lnTo>
                    <a:pt x="394" y="290"/>
                  </a:lnTo>
                  <a:lnTo>
                    <a:pt x="590" y="243"/>
                  </a:lnTo>
                  <a:lnTo>
                    <a:pt x="590" y="206"/>
                  </a:lnTo>
                  <a:lnTo>
                    <a:pt x="568" y="194"/>
                  </a:lnTo>
                  <a:lnTo>
                    <a:pt x="551" y="213"/>
                  </a:lnTo>
                  <a:lnTo>
                    <a:pt x="541" y="163"/>
                  </a:lnTo>
                  <a:lnTo>
                    <a:pt x="551" y="119"/>
                  </a:lnTo>
                  <a:lnTo>
                    <a:pt x="478" y="86"/>
                  </a:lnTo>
                  <a:lnTo>
                    <a:pt x="428" y="94"/>
                  </a:lnTo>
                  <a:lnTo>
                    <a:pt x="427" y="26"/>
                  </a:lnTo>
                  <a:lnTo>
                    <a:pt x="375" y="0"/>
                  </a:lnTo>
                  <a:lnTo>
                    <a:pt x="337" y="16"/>
                  </a:lnTo>
                  <a:lnTo>
                    <a:pt x="311" y="80"/>
                  </a:lnTo>
                  <a:lnTo>
                    <a:pt x="265" y="106"/>
                  </a:lnTo>
                  <a:lnTo>
                    <a:pt x="247" y="207"/>
                  </a:lnTo>
                  <a:lnTo>
                    <a:pt x="172" y="257"/>
                  </a:lnTo>
                  <a:lnTo>
                    <a:pt x="112" y="277"/>
                  </a:lnTo>
                  <a:lnTo>
                    <a:pt x="97" y="257"/>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7" name="Freeform 65"/>
            <p:cNvSpPr>
              <a:spLocks/>
            </p:cNvSpPr>
            <p:nvPr/>
          </p:nvSpPr>
          <p:spPr bwMode="gray">
            <a:xfrm>
              <a:off x="7415253" y="3232156"/>
              <a:ext cx="71438" cy="120650"/>
            </a:xfrm>
            <a:custGeom>
              <a:avLst/>
              <a:gdLst/>
              <a:ahLst/>
              <a:cxnLst>
                <a:cxn ang="0">
                  <a:pos x="0" y="5"/>
                </a:cxn>
                <a:cxn ang="0">
                  <a:pos x="40" y="0"/>
                </a:cxn>
                <a:cxn ang="0">
                  <a:pos x="18" y="68"/>
                </a:cxn>
                <a:cxn ang="0">
                  <a:pos x="2" y="67"/>
                </a:cxn>
                <a:cxn ang="0">
                  <a:pos x="0" y="5"/>
                </a:cxn>
              </a:cxnLst>
              <a:rect l="0" t="0" r="r" b="b"/>
              <a:pathLst>
                <a:path w="40" h="68">
                  <a:moveTo>
                    <a:pt x="0" y="5"/>
                  </a:moveTo>
                  <a:lnTo>
                    <a:pt x="40" y="0"/>
                  </a:lnTo>
                  <a:lnTo>
                    <a:pt x="18" y="68"/>
                  </a:lnTo>
                  <a:lnTo>
                    <a:pt x="2" y="67"/>
                  </a:lnTo>
                  <a:lnTo>
                    <a:pt x="0" y="5"/>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grpSp>
        <p:nvGrpSpPr>
          <p:cNvPr id="67" name="Group 79"/>
          <p:cNvGrpSpPr>
            <a:grpSpLocks/>
          </p:cNvGrpSpPr>
          <p:nvPr/>
        </p:nvGrpSpPr>
        <p:grpSpPr bwMode="auto">
          <a:xfrm>
            <a:off x="1143000" y="1716088"/>
            <a:ext cx="7010400" cy="3787774"/>
            <a:chOff x="356" y="1039"/>
            <a:chExt cx="4416" cy="2386"/>
          </a:xfrm>
          <a:noFill/>
        </p:grpSpPr>
        <p:sp>
          <p:nvSpPr>
            <p:cNvPr id="68" name="Rectangle 80"/>
            <p:cNvSpPr>
              <a:spLocks noChangeArrowheads="1"/>
            </p:cNvSpPr>
            <p:nvPr/>
          </p:nvSpPr>
          <p:spPr bwMode="gray">
            <a:xfrm>
              <a:off x="528" y="3024"/>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AK</a:t>
              </a:r>
            </a:p>
          </p:txBody>
        </p:sp>
        <p:sp>
          <p:nvSpPr>
            <p:cNvPr id="69" name="Rectangle 81"/>
            <p:cNvSpPr>
              <a:spLocks noChangeArrowheads="1"/>
            </p:cNvSpPr>
            <p:nvPr/>
          </p:nvSpPr>
          <p:spPr bwMode="gray">
            <a:xfrm>
              <a:off x="1449" y="3338"/>
              <a:ext cx="205"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HI </a:t>
              </a:r>
              <a:r>
                <a:rPr lang="en-US" sz="900" kern="0" dirty="0">
                  <a:latin typeface="+mn-lt"/>
                  <a:ea typeface="Arial Unicode MS" pitchFamily="34" charset="-128"/>
                  <a:cs typeface="Arial Unicode MS" pitchFamily="34" charset="-128"/>
                </a:rPr>
                <a:t> </a:t>
              </a:r>
            </a:p>
          </p:txBody>
        </p:sp>
        <p:sp>
          <p:nvSpPr>
            <p:cNvPr id="70" name="Rectangle 82"/>
            <p:cNvSpPr>
              <a:spLocks noChangeArrowheads="1"/>
            </p:cNvSpPr>
            <p:nvPr/>
          </p:nvSpPr>
          <p:spPr bwMode="gray">
            <a:xfrm>
              <a:off x="356" y="2092"/>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smtClean="0">
                  <a:latin typeface="+mn-lt"/>
                  <a:ea typeface="Arial Unicode MS" pitchFamily="34" charset="-128"/>
                  <a:cs typeface="Arial Unicode MS" pitchFamily="34" charset="-128"/>
                </a:rPr>
                <a:t>CA</a:t>
              </a:r>
              <a:endParaRPr lang="en-US" sz="900" b="1" kern="0" dirty="0">
                <a:latin typeface="+mn-lt"/>
                <a:ea typeface="Arial Unicode MS" pitchFamily="34" charset="-128"/>
                <a:cs typeface="Arial Unicode MS" pitchFamily="34" charset="-128"/>
              </a:endParaRPr>
            </a:p>
          </p:txBody>
        </p:sp>
        <p:sp>
          <p:nvSpPr>
            <p:cNvPr id="71" name="Rectangle 83"/>
            <p:cNvSpPr>
              <a:spLocks noChangeArrowheads="1"/>
            </p:cNvSpPr>
            <p:nvPr/>
          </p:nvSpPr>
          <p:spPr bwMode="gray">
            <a:xfrm>
              <a:off x="1055" y="2544"/>
              <a:ext cx="193"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AZ</a:t>
              </a:r>
            </a:p>
          </p:txBody>
        </p:sp>
        <p:sp>
          <p:nvSpPr>
            <p:cNvPr id="72" name="Rectangle 84"/>
            <p:cNvSpPr>
              <a:spLocks noChangeArrowheads="1"/>
            </p:cNvSpPr>
            <p:nvPr/>
          </p:nvSpPr>
          <p:spPr bwMode="gray">
            <a:xfrm>
              <a:off x="672" y="1920"/>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NV</a:t>
              </a:r>
            </a:p>
          </p:txBody>
        </p:sp>
        <p:sp>
          <p:nvSpPr>
            <p:cNvPr id="73" name="Rectangle 85"/>
            <p:cNvSpPr>
              <a:spLocks noChangeArrowheads="1"/>
            </p:cNvSpPr>
            <p:nvPr/>
          </p:nvSpPr>
          <p:spPr bwMode="gray">
            <a:xfrm>
              <a:off x="480" y="1392"/>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OR</a:t>
              </a:r>
            </a:p>
          </p:txBody>
        </p:sp>
        <p:sp>
          <p:nvSpPr>
            <p:cNvPr id="74" name="Rectangle 86"/>
            <p:cNvSpPr>
              <a:spLocks noChangeArrowheads="1"/>
            </p:cNvSpPr>
            <p:nvPr/>
          </p:nvSpPr>
          <p:spPr bwMode="gray">
            <a:xfrm>
              <a:off x="1392" y="1200"/>
              <a:ext cx="19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MT</a:t>
              </a:r>
            </a:p>
          </p:txBody>
        </p:sp>
        <p:sp>
          <p:nvSpPr>
            <p:cNvPr id="75" name="Rectangle 87"/>
            <p:cNvSpPr>
              <a:spLocks noChangeArrowheads="1"/>
            </p:cNvSpPr>
            <p:nvPr/>
          </p:nvSpPr>
          <p:spPr bwMode="gray">
            <a:xfrm>
              <a:off x="2544" y="1344"/>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MN</a:t>
              </a:r>
            </a:p>
          </p:txBody>
        </p:sp>
        <p:sp>
          <p:nvSpPr>
            <p:cNvPr id="76" name="Rectangle 88"/>
            <p:cNvSpPr>
              <a:spLocks noChangeArrowheads="1"/>
            </p:cNvSpPr>
            <p:nvPr/>
          </p:nvSpPr>
          <p:spPr bwMode="gray">
            <a:xfrm>
              <a:off x="2112" y="1824"/>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NE</a:t>
              </a:r>
            </a:p>
          </p:txBody>
        </p:sp>
        <p:sp>
          <p:nvSpPr>
            <p:cNvPr id="77" name="Rectangle 89"/>
            <p:cNvSpPr>
              <a:spLocks noChangeArrowheads="1"/>
            </p:cNvSpPr>
            <p:nvPr/>
          </p:nvSpPr>
          <p:spPr bwMode="gray">
            <a:xfrm>
              <a:off x="2073" y="1509"/>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SD</a:t>
              </a:r>
            </a:p>
          </p:txBody>
        </p:sp>
        <p:sp>
          <p:nvSpPr>
            <p:cNvPr id="78" name="Rectangle 90"/>
            <p:cNvSpPr>
              <a:spLocks noChangeArrowheads="1"/>
            </p:cNvSpPr>
            <p:nvPr/>
          </p:nvSpPr>
          <p:spPr bwMode="gray">
            <a:xfrm>
              <a:off x="2060" y="1200"/>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ND</a:t>
              </a:r>
            </a:p>
          </p:txBody>
        </p:sp>
        <p:sp>
          <p:nvSpPr>
            <p:cNvPr id="79" name="Rectangle 91"/>
            <p:cNvSpPr>
              <a:spLocks noChangeArrowheads="1"/>
            </p:cNvSpPr>
            <p:nvPr/>
          </p:nvSpPr>
          <p:spPr bwMode="gray">
            <a:xfrm>
              <a:off x="960" y="1488"/>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ID</a:t>
              </a:r>
            </a:p>
          </p:txBody>
        </p:sp>
        <p:sp>
          <p:nvSpPr>
            <p:cNvPr id="80" name="Rectangle 92"/>
            <p:cNvSpPr>
              <a:spLocks noChangeArrowheads="1"/>
            </p:cNvSpPr>
            <p:nvPr/>
          </p:nvSpPr>
          <p:spPr bwMode="gray">
            <a:xfrm>
              <a:off x="1488" y="1632"/>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WY</a:t>
              </a:r>
            </a:p>
          </p:txBody>
        </p:sp>
        <p:sp>
          <p:nvSpPr>
            <p:cNvPr id="81" name="Rectangle 93"/>
            <p:cNvSpPr>
              <a:spLocks noChangeArrowheads="1"/>
            </p:cNvSpPr>
            <p:nvPr/>
          </p:nvSpPr>
          <p:spPr bwMode="gray">
            <a:xfrm>
              <a:off x="2304" y="2496"/>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OK</a:t>
              </a:r>
            </a:p>
          </p:txBody>
        </p:sp>
        <p:sp>
          <p:nvSpPr>
            <p:cNvPr id="82" name="Rectangle 94"/>
            <p:cNvSpPr>
              <a:spLocks noChangeArrowheads="1"/>
            </p:cNvSpPr>
            <p:nvPr/>
          </p:nvSpPr>
          <p:spPr bwMode="gray">
            <a:xfrm>
              <a:off x="2222" y="2185"/>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KS</a:t>
              </a:r>
            </a:p>
          </p:txBody>
        </p:sp>
        <p:sp>
          <p:nvSpPr>
            <p:cNvPr id="83" name="Rectangle 95"/>
            <p:cNvSpPr>
              <a:spLocks noChangeArrowheads="1"/>
            </p:cNvSpPr>
            <p:nvPr/>
          </p:nvSpPr>
          <p:spPr bwMode="gray">
            <a:xfrm>
              <a:off x="1584" y="2112"/>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CO</a:t>
              </a:r>
            </a:p>
          </p:txBody>
        </p:sp>
        <p:sp>
          <p:nvSpPr>
            <p:cNvPr id="84" name="Rectangle 96"/>
            <p:cNvSpPr>
              <a:spLocks noChangeArrowheads="1"/>
            </p:cNvSpPr>
            <p:nvPr/>
          </p:nvSpPr>
          <p:spPr bwMode="gray">
            <a:xfrm>
              <a:off x="1151" y="2064"/>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UT</a:t>
              </a:r>
            </a:p>
          </p:txBody>
        </p:sp>
        <p:sp>
          <p:nvSpPr>
            <p:cNvPr id="85" name="Rectangle 97"/>
            <p:cNvSpPr>
              <a:spLocks noChangeArrowheads="1"/>
            </p:cNvSpPr>
            <p:nvPr/>
          </p:nvSpPr>
          <p:spPr bwMode="gray">
            <a:xfrm>
              <a:off x="2208" y="2976"/>
              <a:ext cx="18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TX</a:t>
              </a:r>
            </a:p>
          </p:txBody>
        </p:sp>
        <p:sp>
          <p:nvSpPr>
            <p:cNvPr id="86" name="Rectangle 98"/>
            <p:cNvSpPr>
              <a:spLocks noChangeArrowheads="1"/>
            </p:cNvSpPr>
            <p:nvPr/>
          </p:nvSpPr>
          <p:spPr bwMode="gray">
            <a:xfrm>
              <a:off x="1536" y="2594"/>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NM</a:t>
              </a:r>
            </a:p>
          </p:txBody>
        </p:sp>
        <p:sp>
          <p:nvSpPr>
            <p:cNvPr id="87" name="Rectangle 99"/>
            <p:cNvSpPr>
              <a:spLocks noChangeArrowheads="1"/>
            </p:cNvSpPr>
            <p:nvPr/>
          </p:nvSpPr>
          <p:spPr bwMode="gray">
            <a:xfrm>
              <a:off x="3888" y="2496"/>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SC</a:t>
              </a:r>
            </a:p>
          </p:txBody>
        </p:sp>
        <p:sp>
          <p:nvSpPr>
            <p:cNvPr id="88" name="Rectangle 100"/>
            <p:cNvSpPr>
              <a:spLocks noChangeArrowheads="1"/>
            </p:cNvSpPr>
            <p:nvPr/>
          </p:nvSpPr>
          <p:spPr bwMode="gray">
            <a:xfrm>
              <a:off x="3936" y="3120"/>
              <a:ext cx="18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FL</a:t>
              </a:r>
            </a:p>
          </p:txBody>
        </p:sp>
        <p:sp>
          <p:nvSpPr>
            <p:cNvPr id="89" name="Rectangle 101"/>
            <p:cNvSpPr>
              <a:spLocks noChangeArrowheads="1"/>
            </p:cNvSpPr>
            <p:nvPr/>
          </p:nvSpPr>
          <p:spPr bwMode="gray">
            <a:xfrm>
              <a:off x="3648" y="2736"/>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GA</a:t>
              </a:r>
            </a:p>
          </p:txBody>
        </p:sp>
        <p:sp>
          <p:nvSpPr>
            <p:cNvPr id="90" name="Rectangle 102"/>
            <p:cNvSpPr>
              <a:spLocks noChangeArrowheads="1"/>
            </p:cNvSpPr>
            <p:nvPr/>
          </p:nvSpPr>
          <p:spPr bwMode="gray">
            <a:xfrm>
              <a:off x="3312" y="2736"/>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AL</a:t>
              </a:r>
            </a:p>
          </p:txBody>
        </p:sp>
        <p:sp>
          <p:nvSpPr>
            <p:cNvPr id="91" name="Rectangle 103"/>
            <p:cNvSpPr>
              <a:spLocks noChangeArrowheads="1"/>
            </p:cNvSpPr>
            <p:nvPr/>
          </p:nvSpPr>
          <p:spPr bwMode="gray">
            <a:xfrm>
              <a:off x="3072" y="2736"/>
              <a:ext cx="202"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MS</a:t>
              </a:r>
            </a:p>
          </p:txBody>
        </p:sp>
        <p:sp>
          <p:nvSpPr>
            <p:cNvPr id="92" name="Rectangle 104"/>
            <p:cNvSpPr>
              <a:spLocks noChangeArrowheads="1"/>
            </p:cNvSpPr>
            <p:nvPr/>
          </p:nvSpPr>
          <p:spPr bwMode="gray">
            <a:xfrm>
              <a:off x="2832" y="2928"/>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LA</a:t>
              </a:r>
            </a:p>
          </p:txBody>
        </p:sp>
        <p:sp>
          <p:nvSpPr>
            <p:cNvPr id="93" name="Rectangle 105"/>
            <p:cNvSpPr>
              <a:spLocks noChangeArrowheads="1"/>
            </p:cNvSpPr>
            <p:nvPr/>
          </p:nvSpPr>
          <p:spPr bwMode="gray">
            <a:xfrm>
              <a:off x="2784" y="2544"/>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AR</a:t>
              </a:r>
            </a:p>
          </p:txBody>
        </p:sp>
        <p:sp>
          <p:nvSpPr>
            <p:cNvPr id="94" name="Rectangle 106"/>
            <p:cNvSpPr>
              <a:spLocks noChangeArrowheads="1"/>
            </p:cNvSpPr>
            <p:nvPr/>
          </p:nvSpPr>
          <p:spPr bwMode="gray">
            <a:xfrm>
              <a:off x="2736" y="2160"/>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MO</a:t>
              </a:r>
            </a:p>
          </p:txBody>
        </p:sp>
        <p:sp>
          <p:nvSpPr>
            <p:cNvPr id="95" name="Rectangle 107"/>
            <p:cNvSpPr>
              <a:spLocks noChangeArrowheads="1"/>
            </p:cNvSpPr>
            <p:nvPr/>
          </p:nvSpPr>
          <p:spPr bwMode="gray">
            <a:xfrm>
              <a:off x="2664" y="1749"/>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IA</a:t>
              </a:r>
            </a:p>
          </p:txBody>
        </p:sp>
        <p:sp>
          <p:nvSpPr>
            <p:cNvPr id="96" name="Rectangle 108"/>
            <p:cNvSpPr>
              <a:spLocks noChangeArrowheads="1"/>
            </p:cNvSpPr>
            <p:nvPr/>
          </p:nvSpPr>
          <p:spPr bwMode="gray">
            <a:xfrm>
              <a:off x="3984" y="2064"/>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VA</a:t>
              </a:r>
            </a:p>
          </p:txBody>
        </p:sp>
        <p:sp>
          <p:nvSpPr>
            <p:cNvPr id="97" name="Rectangle 109"/>
            <p:cNvSpPr>
              <a:spLocks noChangeArrowheads="1"/>
            </p:cNvSpPr>
            <p:nvPr/>
          </p:nvSpPr>
          <p:spPr bwMode="gray">
            <a:xfrm>
              <a:off x="3936" y="2304"/>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NC</a:t>
              </a:r>
            </a:p>
          </p:txBody>
        </p:sp>
        <p:sp>
          <p:nvSpPr>
            <p:cNvPr id="98" name="Rectangle 110"/>
            <p:cNvSpPr>
              <a:spLocks noChangeArrowheads="1"/>
            </p:cNvSpPr>
            <p:nvPr/>
          </p:nvSpPr>
          <p:spPr bwMode="gray">
            <a:xfrm>
              <a:off x="3312" y="2375"/>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TN</a:t>
              </a:r>
            </a:p>
          </p:txBody>
        </p:sp>
        <p:sp>
          <p:nvSpPr>
            <p:cNvPr id="99" name="Rectangle 111"/>
            <p:cNvSpPr>
              <a:spLocks noChangeArrowheads="1"/>
            </p:cNvSpPr>
            <p:nvPr/>
          </p:nvSpPr>
          <p:spPr bwMode="gray">
            <a:xfrm>
              <a:off x="3264" y="1920"/>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IN</a:t>
              </a:r>
            </a:p>
          </p:txBody>
        </p:sp>
        <p:sp>
          <p:nvSpPr>
            <p:cNvPr id="100" name="Rectangle 112"/>
            <p:cNvSpPr>
              <a:spLocks noChangeArrowheads="1"/>
            </p:cNvSpPr>
            <p:nvPr/>
          </p:nvSpPr>
          <p:spPr bwMode="gray">
            <a:xfrm>
              <a:off x="3408" y="2160"/>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KY</a:t>
              </a:r>
            </a:p>
          </p:txBody>
        </p:sp>
        <p:sp>
          <p:nvSpPr>
            <p:cNvPr id="101" name="Rectangle 113"/>
            <p:cNvSpPr>
              <a:spLocks noChangeArrowheads="1"/>
            </p:cNvSpPr>
            <p:nvPr/>
          </p:nvSpPr>
          <p:spPr bwMode="gray">
            <a:xfrm>
              <a:off x="3024" y="1920"/>
              <a:ext cx="16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IL</a:t>
              </a:r>
            </a:p>
          </p:txBody>
        </p:sp>
        <p:sp>
          <p:nvSpPr>
            <p:cNvPr id="102" name="Rectangle 114"/>
            <p:cNvSpPr>
              <a:spLocks noChangeArrowheads="1"/>
            </p:cNvSpPr>
            <p:nvPr/>
          </p:nvSpPr>
          <p:spPr bwMode="gray">
            <a:xfrm>
              <a:off x="3360" y="1536"/>
              <a:ext cx="17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MI</a:t>
              </a:r>
            </a:p>
          </p:txBody>
        </p:sp>
        <p:sp>
          <p:nvSpPr>
            <p:cNvPr id="103" name="Rectangle 115"/>
            <p:cNvSpPr>
              <a:spLocks noChangeArrowheads="1"/>
            </p:cNvSpPr>
            <p:nvPr/>
          </p:nvSpPr>
          <p:spPr bwMode="gray">
            <a:xfrm>
              <a:off x="2880" y="1440"/>
              <a:ext cx="18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WI</a:t>
              </a:r>
            </a:p>
          </p:txBody>
        </p:sp>
        <p:sp>
          <p:nvSpPr>
            <p:cNvPr id="104" name="Rectangle 116"/>
            <p:cNvSpPr>
              <a:spLocks noChangeArrowheads="1"/>
            </p:cNvSpPr>
            <p:nvPr/>
          </p:nvSpPr>
          <p:spPr bwMode="gray">
            <a:xfrm>
              <a:off x="3936" y="1680"/>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PA</a:t>
              </a:r>
            </a:p>
          </p:txBody>
        </p:sp>
        <p:sp>
          <p:nvSpPr>
            <p:cNvPr id="105" name="Rectangle 117"/>
            <p:cNvSpPr>
              <a:spLocks noChangeArrowheads="1"/>
            </p:cNvSpPr>
            <p:nvPr/>
          </p:nvSpPr>
          <p:spPr bwMode="gray">
            <a:xfrm>
              <a:off x="4080" y="1440"/>
              <a:ext cx="212"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NY</a:t>
              </a:r>
              <a:r>
                <a:rPr lang="en-US" sz="900" kern="0" dirty="0">
                  <a:solidFill>
                    <a:srgbClr val="000000"/>
                  </a:solidFill>
                  <a:latin typeface="+mn-lt"/>
                  <a:ea typeface="Arial Unicode MS" pitchFamily="34" charset="-128"/>
                  <a:cs typeface="Arial Unicode MS" pitchFamily="34" charset="-128"/>
                </a:rPr>
                <a:t> </a:t>
              </a:r>
              <a:endParaRPr lang="en-US" sz="900" b="1" kern="0" dirty="0">
                <a:solidFill>
                  <a:srgbClr val="000000"/>
                </a:solidFill>
                <a:latin typeface="+mn-lt"/>
                <a:ea typeface="Arial Unicode MS" pitchFamily="34" charset="-128"/>
                <a:cs typeface="Arial Unicode MS" pitchFamily="34" charset="-128"/>
                <a:sym typeface="Arial" charset="0"/>
              </a:endParaRPr>
            </a:p>
          </p:txBody>
        </p:sp>
        <p:sp>
          <p:nvSpPr>
            <p:cNvPr id="106" name="Rectangle 118"/>
            <p:cNvSpPr>
              <a:spLocks noChangeArrowheads="1"/>
            </p:cNvSpPr>
            <p:nvPr/>
          </p:nvSpPr>
          <p:spPr bwMode="gray">
            <a:xfrm>
              <a:off x="3744" y="2016"/>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WV</a:t>
              </a:r>
            </a:p>
          </p:txBody>
        </p:sp>
        <p:sp>
          <p:nvSpPr>
            <p:cNvPr id="107" name="Rectangle 119"/>
            <p:cNvSpPr>
              <a:spLocks noChangeArrowheads="1"/>
            </p:cNvSpPr>
            <p:nvPr/>
          </p:nvSpPr>
          <p:spPr bwMode="gray">
            <a:xfrm>
              <a:off x="4263" y="1192"/>
              <a:ext cx="189"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VT</a:t>
              </a:r>
            </a:p>
          </p:txBody>
        </p:sp>
        <p:sp>
          <p:nvSpPr>
            <p:cNvPr id="108" name="Rectangle 120"/>
            <p:cNvSpPr>
              <a:spLocks noChangeArrowheads="1"/>
            </p:cNvSpPr>
            <p:nvPr/>
          </p:nvSpPr>
          <p:spPr bwMode="gray">
            <a:xfrm>
              <a:off x="4464" y="1056"/>
              <a:ext cx="202"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ME</a:t>
              </a:r>
            </a:p>
          </p:txBody>
        </p:sp>
        <p:sp>
          <p:nvSpPr>
            <p:cNvPr id="109" name="Rectangle 121"/>
            <p:cNvSpPr>
              <a:spLocks noChangeArrowheads="1"/>
            </p:cNvSpPr>
            <p:nvPr/>
          </p:nvSpPr>
          <p:spPr bwMode="gray">
            <a:xfrm>
              <a:off x="4599" y="1517"/>
              <a:ext cx="173"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RI</a:t>
              </a:r>
            </a:p>
          </p:txBody>
        </p:sp>
        <p:sp>
          <p:nvSpPr>
            <p:cNvPr id="111" name="Rectangle 123"/>
            <p:cNvSpPr>
              <a:spLocks noChangeArrowheads="1"/>
            </p:cNvSpPr>
            <p:nvPr/>
          </p:nvSpPr>
          <p:spPr bwMode="gray">
            <a:xfrm>
              <a:off x="4368" y="1872"/>
              <a:ext cx="196"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DE</a:t>
              </a:r>
            </a:p>
          </p:txBody>
        </p:sp>
        <p:sp>
          <p:nvSpPr>
            <p:cNvPr id="112" name="Rectangle 124"/>
            <p:cNvSpPr>
              <a:spLocks noChangeArrowheads="1"/>
            </p:cNvSpPr>
            <p:nvPr/>
          </p:nvSpPr>
          <p:spPr bwMode="gray">
            <a:xfrm>
              <a:off x="4368" y="1968"/>
              <a:ext cx="234"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MD</a:t>
              </a:r>
            </a:p>
          </p:txBody>
        </p:sp>
        <p:sp>
          <p:nvSpPr>
            <p:cNvPr id="113" name="Rectangle 125"/>
            <p:cNvSpPr>
              <a:spLocks noChangeArrowheads="1"/>
            </p:cNvSpPr>
            <p:nvPr/>
          </p:nvSpPr>
          <p:spPr bwMode="gray">
            <a:xfrm>
              <a:off x="4212" y="1701"/>
              <a:ext cx="251"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NJ</a:t>
              </a:r>
            </a:p>
          </p:txBody>
        </p:sp>
        <p:sp>
          <p:nvSpPr>
            <p:cNvPr id="114" name="Rectangle 126"/>
            <p:cNvSpPr>
              <a:spLocks noChangeArrowheads="1"/>
            </p:cNvSpPr>
            <p:nvPr/>
          </p:nvSpPr>
          <p:spPr bwMode="gray">
            <a:xfrm>
              <a:off x="4352" y="1402"/>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MA</a:t>
              </a:r>
            </a:p>
          </p:txBody>
        </p:sp>
        <p:sp>
          <p:nvSpPr>
            <p:cNvPr id="115" name="Rectangle 127"/>
            <p:cNvSpPr>
              <a:spLocks noChangeArrowheads="1"/>
            </p:cNvSpPr>
            <p:nvPr/>
          </p:nvSpPr>
          <p:spPr bwMode="gray">
            <a:xfrm>
              <a:off x="4364" y="1282"/>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NH</a:t>
              </a:r>
            </a:p>
          </p:txBody>
        </p:sp>
        <p:sp>
          <p:nvSpPr>
            <p:cNvPr id="116" name="Text Box 128"/>
            <p:cNvSpPr txBox="1">
              <a:spLocks noChangeArrowheads="1"/>
            </p:cNvSpPr>
            <p:nvPr/>
          </p:nvSpPr>
          <p:spPr bwMode="gray">
            <a:xfrm>
              <a:off x="613" y="1039"/>
              <a:ext cx="215" cy="87"/>
            </a:xfrm>
            <a:prstGeom prst="rect">
              <a:avLst/>
            </a:prstGeom>
            <a:grpFill/>
            <a:ln w="12700">
              <a:noFill/>
              <a:miter lim="800000"/>
              <a:headEnd/>
              <a:tailEnd/>
            </a:ln>
            <a:effectLst/>
          </p:spPr>
          <p:txBody>
            <a:bodyPr lIns="0" tIns="0" rIns="0" bIns="0">
              <a:spAutoFit/>
            </a:bodyPr>
            <a:lstStyle/>
            <a:p>
              <a:pPr algn="ctr" eaLnBrk="0" hangingPunct="0">
                <a:defRPr/>
              </a:pPr>
              <a:r>
                <a:rPr lang="en-US" sz="900" b="1" kern="0" dirty="0">
                  <a:latin typeface="+mn-lt"/>
                  <a:ea typeface="Arial Unicode MS" pitchFamily="34" charset="-128"/>
                  <a:cs typeface="Arial Unicode MS" pitchFamily="34" charset="-128"/>
                  <a:sym typeface="Wingdings 2" pitchFamily="18" charset="2"/>
                </a:rPr>
                <a:t>WA</a:t>
              </a:r>
            </a:p>
          </p:txBody>
        </p:sp>
        <p:sp>
          <p:nvSpPr>
            <p:cNvPr id="117" name="Rectangle 129"/>
            <p:cNvSpPr>
              <a:spLocks noChangeArrowheads="1"/>
            </p:cNvSpPr>
            <p:nvPr/>
          </p:nvSpPr>
          <p:spPr bwMode="gray">
            <a:xfrm>
              <a:off x="3504" y="1872"/>
              <a:ext cx="26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OH</a:t>
              </a:r>
            </a:p>
          </p:txBody>
        </p:sp>
        <p:sp>
          <p:nvSpPr>
            <p:cNvPr id="118" name="Rectangle 130"/>
            <p:cNvSpPr>
              <a:spLocks noChangeArrowheads="1"/>
            </p:cNvSpPr>
            <p:nvPr/>
          </p:nvSpPr>
          <p:spPr bwMode="gray">
            <a:xfrm>
              <a:off x="4434" y="2100"/>
              <a:ext cx="232" cy="87"/>
            </a:xfrm>
            <a:prstGeom prst="rect">
              <a:avLst/>
            </a:prstGeom>
            <a:solidFill>
              <a:srgbClr val="DDDDDD"/>
            </a:solid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D.C.</a:t>
              </a:r>
            </a:p>
          </p:txBody>
        </p:sp>
        <p:sp>
          <p:nvSpPr>
            <p:cNvPr id="119" name="Line 131"/>
            <p:cNvSpPr>
              <a:spLocks noChangeShapeType="1"/>
            </p:cNvSpPr>
            <p:nvPr/>
          </p:nvSpPr>
          <p:spPr bwMode="gray">
            <a:xfrm flipH="1">
              <a:off x="4320" y="1920"/>
              <a:ext cx="96" cy="0"/>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0" name="Line 132"/>
            <p:cNvSpPr>
              <a:spLocks noChangeShapeType="1"/>
            </p:cNvSpPr>
            <p:nvPr/>
          </p:nvSpPr>
          <p:spPr bwMode="gray">
            <a:xfrm flipH="1" flipV="1">
              <a:off x="4224" y="1968"/>
              <a:ext cx="194" cy="36"/>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1" name="AutoShape 133"/>
            <p:cNvSpPr>
              <a:spLocks noChangeArrowheads="1"/>
            </p:cNvSpPr>
            <p:nvPr/>
          </p:nvSpPr>
          <p:spPr bwMode="gray">
            <a:xfrm>
              <a:off x="4107" y="1920"/>
              <a:ext cx="51" cy="48"/>
            </a:xfrm>
            <a:prstGeom prst="star5">
              <a:avLst/>
            </a:prstGeom>
            <a:grpFill/>
            <a:ln w="3175" algn="ctr">
              <a:solidFill>
                <a:srgbClr val="FFFFFF"/>
              </a:solidFill>
              <a:miter lim="800000"/>
              <a:headEnd/>
              <a:tailEnd/>
            </a:ln>
            <a:effectLst/>
          </p:spPr>
          <p:txBody>
            <a:bodyPr wrap="none" lIns="182880" tIns="182880" anchor="ct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2" name="Line 134"/>
            <p:cNvSpPr>
              <a:spLocks noChangeShapeType="1"/>
            </p:cNvSpPr>
            <p:nvPr/>
          </p:nvSpPr>
          <p:spPr bwMode="gray">
            <a:xfrm flipH="1" flipV="1">
              <a:off x="4143" y="1965"/>
              <a:ext cx="275" cy="165"/>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3" name="Line 135"/>
            <p:cNvSpPr>
              <a:spLocks noChangeShapeType="1"/>
            </p:cNvSpPr>
            <p:nvPr/>
          </p:nvSpPr>
          <p:spPr bwMode="gray">
            <a:xfrm flipH="1" flipV="1">
              <a:off x="4534" y="1505"/>
              <a:ext cx="107" cy="30"/>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194" name="Rectangle 127"/>
          <p:cNvSpPr>
            <a:spLocks noChangeArrowheads="1"/>
          </p:cNvSpPr>
          <p:nvPr/>
        </p:nvSpPr>
        <p:spPr bwMode="gray">
          <a:xfrm>
            <a:off x="7748588" y="2640013"/>
            <a:ext cx="193675" cy="138112"/>
          </a:xfrm>
          <a:prstGeom prst="rect">
            <a:avLst/>
          </a:prstGeom>
          <a:no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CT</a:t>
            </a:r>
          </a:p>
        </p:txBody>
      </p:sp>
      <p:sp>
        <p:nvSpPr>
          <p:cNvPr id="138" name="Freeform 64"/>
          <p:cNvSpPr>
            <a:spLocks/>
          </p:cNvSpPr>
          <p:nvPr/>
        </p:nvSpPr>
        <p:spPr bwMode="gray">
          <a:xfrm>
            <a:off x="7707312" y="2414588"/>
            <a:ext cx="131763" cy="133350"/>
          </a:xfrm>
          <a:custGeom>
            <a:avLst/>
            <a:gdLst/>
            <a:ahLst/>
            <a:cxnLst>
              <a:cxn ang="0">
                <a:pos x="0" y="10"/>
              </a:cxn>
              <a:cxn ang="0">
                <a:pos x="31" y="0"/>
              </a:cxn>
              <a:cxn ang="0">
                <a:pos x="74" y="32"/>
              </a:cxn>
              <a:cxn ang="0">
                <a:pos x="66" y="40"/>
              </a:cxn>
              <a:cxn ang="0">
                <a:pos x="44" y="40"/>
              </a:cxn>
              <a:cxn ang="0">
                <a:pos x="34" y="62"/>
              </a:cxn>
              <a:cxn ang="0">
                <a:pos x="0" y="10"/>
              </a:cxn>
            </a:cxnLst>
            <a:rect l="0" t="0" r="r" b="b"/>
            <a:pathLst>
              <a:path w="74" h="62">
                <a:moveTo>
                  <a:pt x="0" y="10"/>
                </a:moveTo>
                <a:lnTo>
                  <a:pt x="31" y="0"/>
                </a:lnTo>
                <a:lnTo>
                  <a:pt x="74" y="32"/>
                </a:lnTo>
                <a:lnTo>
                  <a:pt x="66" y="40"/>
                </a:lnTo>
                <a:lnTo>
                  <a:pt x="44" y="40"/>
                </a:lnTo>
                <a:lnTo>
                  <a:pt x="34" y="62"/>
                </a:lnTo>
                <a:lnTo>
                  <a:pt x="0" y="10"/>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52" name="Line 135"/>
          <p:cNvSpPr>
            <a:spLocks noChangeShapeType="1"/>
          </p:cNvSpPr>
          <p:nvPr/>
        </p:nvSpPr>
        <p:spPr bwMode="gray">
          <a:xfrm flipH="1" flipV="1">
            <a:off x="7594599" y="2522537"/>
            <a:ext cx="168275" cy="173037"/>
          </a:xfrm>
          <a:prstGeom prst="line">
            <a:avLst/>
          </a:prstGeom>
          <a:no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nvGrpSpPr>
          <p:cNvPr id="110" name="Group 135"/>
          <p:cNvGrpSpPr/>
          <p:nvPr/>
        </p:nvGrpSpPr>
        <p:grpSpPr>
          <a:xfrm>
            <a:off x="2442867" y="1009245"/>
            <a:ext cx="4325937" cy="280987"/>
            <a:chOff x="2039938" y="1201738"/>
            <a:chExt cx="4325937" cy="280987"/>
          </a:xfrm>
        </p:grpSpPr>
        <p:sp>
          <p:nvSpPr>
            <p:cNvPr id="147" name="Rectangle 146"/>
            <p:cNvSpPr/>
            <p:nvPr/>
          </p:nvSpPr>
          <p:spPr>
            <a:xfrm>
              <a:off x="2039938" y="1254125"/>
              <a:ext cx="152400" cy="152400"/>
            </a:xfrm>
            <a:prstGeom prst="rect">
              <a:avLst/>
            </a:prstGeom>
            <a:solidFill>
              <a:srgbClr val="005691"/>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9" name="TextBox 205"/>
            <p:cNvSpPr txBox="1">
              <a:spLocks noChangeArrowheads="1"/>
            </p:cNvSpPr>
            <p:nvPr/>
          </p:nvSpPr>
          <p:spPr bwMode="auto">
            <a:xfrm>
              <a:off x="2160588" y="1203325"/>
              <a:ext cx="801687" cy="261938"/>
            </a:xfrm>
            <a:prstGeom prst="rect">
              <a:avLst/>
            </a:prstGeom>
            <a:noFill/>
            <a:ln w="9525">
              <a:noFill/>
              <a:miter lim="800000"/>
              <a:headEnd/>
              <a:tailEnd/>
            </a:ln>
          </p:spPr>
          <p:txBody>
            <a:bodyPr>
              <a:spAutoFit/>
            </a:bodyPr>
            <a:lstStyle/>
            <a:p>
              <a:r>
                <a:rPr lang="en-US" sz="1100" b="1" dirty="0">
                  <a:latin typeface="Tahoma" pitchFamily="34" charset="0"/>
                  <a:cs typeface="Tahoma" pitchFamily="34" charset="0"/>
                  <a:sym typeface="Tahoma" pitchFamily="34" charset="0"/>
                </a:rPr>
                <a:t>Enacted</a:t>
              </a:r>
            </a:p>
          </p:txBody>
        </p:sp>
        <p:sp>
          <p:nvSpPr>
            <p:cNvPr id="153" name="Rectangle 152"/>
            <p:cNvSpPr/>
            <p:nvPr/>
          </p:nvSpPr>
          <p:spPr>
            <a:xfrm>
              <a:off x="3035300" y="1255713"/>
              <a:ext cx="152400" cy="152400"/>
            </a:xfrm>
            <a:prstGeom prst="rect">
              <a:avLst/>
            </a:prstGeom>
            <a:solidFill>
              <a:srgbClr val="E1D65B"/>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4" name="Rectangle 207"/>
            <p:cNvSpPr>
              <a:spLocks noChangeArrowheads="1"/>
            </p:cNvSpPr>
            <p:nvPr/>
          </p:nvSpPr>
          <p:spPr bwMode="auto">
            <a:xfrm>
              <a:off x="3151188" y="1216025"/>
              <a:ext cx="760412" cy="260350"/>
            </a:xfrm>
            <a:prstGeom prst="rect">
              <a:avLst/>
            </a:prstGeom>
            <a:noFill/>
            <a:ln w="9525">
              <a:noFill/>
              <a:miter lim="800000"/>
              <a:headEnd/>
              <a:tailEnd/>
            </a:ln>
          </p:spPr>
          <p:txBody>
            <a:bodyPr wrap="none">
              <a:spAutoFit/>
            </a:bodyPr>
            <a:lstStyle/>
            <a:p>
              <a:r>
                <a:rPr lang="en-US" sz="1100" b="1" dirty="0">
                  <a:latin typeface="Tahoma" pitchFamily="34" charset="0"/>
                  <a:cs typeface="Tahoma" pitchFamily="34" charset="0"/>
                  <a:sym typeface="Tahoma" pitchFamily="34" charset="0"/>
                </a:rPr>
                <a:t>Pending</a:t>
              </a:r>
            </a:p>
          </p:txBody>
        </p:sp>
        <p:sp>
          <p:nvSpPr>
            <p:cNvPr id="155" name="Rectangle 154"/>
            <p:cNvSpPr/>
            <p:nvPr/>
          </p:nvSpPr>
          <p:spPr>
            <a:xfrm>
              <a:off x="4071938" y="1247775"/>
              <a:ext cx="152400" cy="152400"/>
            </a:xfrm>
            <a:prstGeom prst="rect">
              <a:avLst/>
            </a:prstGeom>
            <a:solidFill>
              <a:schemeClr val="tx2">
                <a:lumMod val="20000"/>
                <a:lumOff val="80000"/>
              </a:schemeClr>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6" name="Rectangle 155"/>
            <p:cNvSpPr/>
            <p:nvPr/>
          </p:nvSpPr>
          <p:spPr>
            <a:xfrm>
              <a:off x="4921546" y="1278343"/>
              <a:ext cx="115592" cy="110720"/>
            </a:xfrm>
            <a:prstGeom prst="rect">
              <a:avLst/>
            </a:prstGeom>
            <a:solidFill>
              <a:srgbClr val="E3E3E3"/>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7" name="Rectangle 215"/>
            <p:cNvSpPr>
              <a:spLocks noChangeArrowheads="1"/>
            </p:cNvSpPr>
            <p:nvPr/>
          </p:nvSpPr>
          <p:spPr bwMode="auto">
            <a:xfrm>
              <a:off x="4997450" y="1206500"/>
              <a:ext cx="1368425" cy="276225"/>
            </a:xfrm>
            <a:prstGeom prst="rect">
              <a:avLst/>
            </a:prstGeom>
            <a:noFill/>
            <a:ln w="9525">
              <a:noFill/>
              <a:miter lim="800000"/>
              <a:headEnd/>
              <a:tailEnd/>
            </a:ln>
          </p:spPr>
          <p:txBody>
            <a:bodyPr>
              <a:spAutoFit/>
            </a:bodyPr>
            <a:lstStyle/>
            <a:p>
              <a:r>
                <a:rPr lang="en-US" sz="1100" b="1" dirty="0">
                  <a:latin typeface="Tahoma" pitchFamily="34" charset="0"/>
                  <a:cs typeface="Tahoma" pitchFamily="34" charset="0"/>
                  <a:sym typeface="Tahoma" pitchFamily="34" charset="0"/>
                </a:rPr>
                <a:t>Not</a:t>
              </a:r>
              <a:r>
                <a:rPr lang="en-US" sz="1200" b="1" dirty="0">
                  <a:latin typeface="Tahoma" pitchFamily="34" charset="0"/>
                  <a:cs typeface="Tahoma" pitchFamily="34" charset="0"/>
                  <a:sym typeface="Tahoma" pitchFamily="34" charset="0"/>
                </a:rPr>
                <a:t> Introduced</a:t>
              </a:r>
            </a:p>
          </p:txBody>
        </p:sp>
        <p:sp>
          <p:nvSpPr>
            <p:cNvPr id="158" name="Rectangle 216"/>
            <p:cNvSpPr>
              <a:spLocks noChangeArrowheads="1"/>
            </p:cNvSpPr>
            <p:nvPr/>
          </p:nvSpPr>
          <p:spPr bwMode="auto">
            <a:xfrm>
              <a:off x="4221163" y="1201738"/>
              <a:ext cx="549275" cy="261937"/>
            </a:xfrm>
            <a:prstGeom prst="rect">
              <a:avLst/>
            </a:prstGeom>
            <a:noFill/>
            <a:ln w="9525">
              <a:noFill/>
              <a:miter lim="800000"/>
              <a:headEnd/>
              <a:tailEnd/>
            </a:ln>
          </p:spPr>
          <p:txBody>
            <a:bodyPr>
              <a:spAutoFit/>
            </a:bodyPr>
            <a:lstStyle/>
            <a:p>
              <a:r>
                <a:rPr lang="en-US" sz="1100" b="1" dirty="0">
                  <a:latin typeface="Tahoma" pitchFamily="34" charset="0"/>
                  <a:cs typeface="Tahoma" pitchFamily="34" charset="0"/>
                  <a:sym typeface="Tahoma" pitchFamily="34" charset="0"/>
                </a:rPr>
                <a:t>Dead</a:t>
              </a:r>
            </a:p>
          </p:txBody>
        </p:sp>
      </p:grpSp>
      <p:sp>
        <p:nvSpPr>
          <p:cNvPr id="140" name="TextBox 139"/>
          <p:cNvSpPr txBox="1"/>
          <p:nvPr/>
        </p:nvSpPr>
        <p:spPr>
          <a:xfrm>
            <a:off x="7620000" y="6611779"/>
            <a:ext cx="1990725" cy="246221"/>
          </a:xfrm>
          <a:prstGeom prst="rect">
            <a:avLst/>
          </a:prstGeom>
          <a:noFill/>
        </p:spPr>
        <p:txBody>
          <a:bodyPr wrap="square" rtlCol="0">
            <a:spAutoFit/>
          </a:bodyPr>
          <a:lstStyle/>
          <a:p>
            <a:r>
              <a:rPr lang="en-US" sz="1000" b="1" i="1" dirty="0" smtClean="0"/>
              <a:t>October 2012</a:t>
            </a:r>
            <a:endParaRPr lang="en-US" sz="1000" b="1" i="1" dirty="0"/>
          </a:p>
        </p:txBody>
      </p:sp>
      <p:grpSp>
        <p:nvGrpSpPr>
          <p:cNvPr id="124" name="Groupe 12"/>
          <p:cNvGrpSpPr/>
          <p:nvPr/>
        </p:nvGrpSpPr>
        <p:grpSpPr>
          <a:xfrm>
            <a:off x="7751134" y="5135526"/>
            <a:ext cx="811100" cy="331749"/>
            <a:chOff x="879475" y="2492375"/>
            <a:chExt cx="7385050" cy="2305050"/>
          </a:xfrm>
          <a:solidFill>
            <a:srgbClr val="E1D65B"/>
          </a:solidFill>
        </p:grpSpPr>
        <p:sp>
          <p:nvSpPr>
            <p:cNvPr id="142" name="Freeform 6"/>
            <p:cNvSpPr>
              <a:spLocks noEditPoints="1"/>
            </p:cNvSpPr>
            <p:nvPr/>
          </p:nvSpPr>
          <p:spPr bwMode="auto">
            <a:xfrm>
              <a:off x="5546725" y="4460875"/>
              <a:ext cx="117475" cy="68263"/>
            </a:xfrm>
            <a:custGeom>
              <a:avLst/>
              <a:gdLst>
                <a:gd name="T0" fmla="*/ 32 w 74"/>
                <a:gd name="T1" fmla="*/ 34 h 43"/>
                <a:gd name="T2" fmla="*/ 12 w 74"/>
                <a:gd name="T3" fmla="*/ 40 h 43"/>
                <a:gd name="T4" fmla="*/ 0 w 74"/>
                <a:gd name="T5" fmla="*/ 26 h 43"/>
                <a:gd name="T6" fmla="*/ 0 w 74"/>
                <a:gd name="T7" fmla="*/ 26 h 43"/>
                <a:gd name="T8" fmla="*/ 6 w 74"/>
                <a:gd name="T9" fmla="*/ 14 h 43"/>
                <a:gd name="T10" fmla="*/ 17 w 74"/>
                <a:gd name="T11" fmla="*/ 9 h 43"/>
                <a:gd name="T12" fmla="*/ 26 w 74"/>
                <a:gd name="T13" fmla="*/ 12 h 43"/>
                <a:gd name="T14" fmla="*/ 32 w 74"/>
                <a:gd name="T15" fmla="*/ 14 h 43"/>
                <a:gd name="T16" fmla="*/ 46 w 74"/>
                <a:gd name="T17" fmla="*/ 9 h 43"/>
                <a:gd name="T18" fmla="*/ 46 w 74"/>
                <a:gd name="T19" fmla="*/ 9 h 43"/>
                <a:gd name="T20" fmla="*/ 54 w 74"/>
                <a:gd name="T21" fmla="*/ 12 h 43"/>
                <a:gd name="T22" fmla="*/ 57 w 74"/>
                <a:gd name="T23" fmla="*/ 9 h 43"/>
                <a:gd name="T24" fmla="*/ 60 w 74"/>
                <a:gd name="T25" fmla="*/ 3 h 43"/>
                <a:gd name="T26" fmla="*/ 66 w 74"/>
                <a:gd name="T27" fmla="*/ 0 h 43"/>
                <a:gd name="T28" fmla="*/ 69 w 74"/>
                <a:gd name="T29" fmla="*/ 3 h 43"/>
                <a:gd name="T30" fmla="*/ 72 w 74"/>
                <a:gd name="T31" fmla="*/ 12 h 43"/>
                <a:gd name="T32" fmla="*/ 74 w 74"/>
                <a:gd name="T33" fmla="*/ 17 h 43"/>
                <a:gd name="T34" fmla="*/ 69 w 74"/>
                <a:gd name="T35" fmla="*/ 23 h 43"/>
                <a:gd name="T36" fmla="*/ 72 w 74"/>
                <a:gd name="T37" fmla="*/ 32 h 43"/>
                <a:gd name="T38" fmla="*/ 72 w 74"/>
                <a:gd name="T39" fmla="*/ 40 h 43"/>
                <a:gd name="T40" fmla="*/ 66 w 74"/>
                <a:gd name="T41" fmla="*/ 43 h 43"/>
                <a:gd name="T42" fmla="*/ 60 w 74"/>
                <a:gd name="T43" fmla="*/ 40 h 43"/>
                <a:gd name="T44" fmla="*/ 52 w 74"/>
                <a:gd name="T45" fmla="*/ 40 h 43"/>
                <a:gd name="T46" fmla="*/ 32 w 74"/>
                <a:gd name="T47" fmla="*/ 37 h 43"/>
                <a:gd name="T48" fmla="*/ 34 w 74"/>
                <a:gd name="T49" fmla="*/ 37 h 43"/>
                <a:gd name="T50" fmla="*/ 46 w 74"/>
                <a:gd name="T51" fmla="*/ 43 h 43"/>
                <a:gd name="T52" fmla="*/ 57 w 74"/>
                <a:gd name="T53" fmla="*/ 34 h 43"/>
                <a:gd name="T54" fmla="*/ 66 w 74"/>
                <a:gd name="T55" fmla="*/ 43 h 43"/>
                <a:gd name="T56" fmla="*/ 72 w 74"/>
                <a:gd name="T57" fmla="*/ 40 h 43"/>
                <a:gd name="T58" fmla="*/ 72 w 74"/>
                <a:gd name="T59" fmla="*/ 37 h 43"/>
                <a:gd name="T60" fmla="*/ 72 w 74"/>
                <a:gd name="T61" fmla="*/ 32 h 43"/>
                <a:gd name="T62" fmla="*/ 69 w 74"/>
                <a:gd name="T63" fmla="*/ 32 h 43"/>
                <a:gd name="T64" fmla="*/ 69 w 74"/>
                <a:gd name="T65" fmla="*/ 20 h 43"/>
                <a:gd name="T66" fmla="*/ 74 w 74"/>
                <a:gd name="T67" fmla="*/ 17 h 43"/>
                <a:gd name="T68" fmla="*/ 69 w 74"/>
                <a:gd name="T69" fmla="*/ 12 h 43"/>
                <a:gd name="T70" fmla="*/ 69 w 74"/>
                <a:gd name="T71" fmla="*/ 3 h 43"/>
                <a:gd name="T72" fmla="*/ 66 w 74"/>
                <a:gd name="T73" fmla="*/ 3 h 43"/>
                <a:gd name="T74" fmla="*/ 60 w 74"/>
                <a:gd name="T75" fmla="*/ 3 h 43"/>
                <a:gd name="T76" fmla="*/ 57 w 74"/>
                <a:gd name="T77" fmla="*/ 12 h 43"/>
                <a:gd name="T78" fmla="*/ 54 w 74"/>
                <a:gd name="T79" fmla="*/ 12 h 43"/>
                <a:gd name="T80" fmla="*/ 54 w 74"/>
                <a:gd name="T81" fmla="*/ 14 h 43"/>
                <a:gd name="T82" fmla="*/ 46 w 74"/>
                <a:gd name="T83" fmla="*/ 12 h 43"/>
                <a:gd name="T84" fmla="*/ 46 w 74"/>
                <a:gd name="T85" fmla="*/ 12 h 43"/>
                <a:gd name="T86" fmla="*/ 32 w 74"/>
                <a:gd name="T87" fmla="*/ 17 h 43"/>
                <a:gd name="T88" fmla="*/ 26 w 74"/>
                <a:gd name="T89" fmla="*/ 12 h 43"/>
                <a:gd name="T90" fmla="*/ 17 w 74"/>
                <a:gd name="T91" fmla="*/ 12 h 43"/>
                <a:gd name="T92" fmla="*/ 6 w 74"/>
                <a:gd name="T93" fmla="*/ 14 h 43"/>
                <a:gd name="T94" fmla="*/ 0 w 74"/>
                <a:gd name="T95" fmla="*/ 26 h 43"/>
                <a:gd name="T96" fmla="*/ 6 w 74"/>
                <a:gd name="T97" fmla="*/ 37 h 43"/>
                <a:gd name="T98" fmla="*/ 17 w 74"/>
                <a:gd name="T99" fmla="*/ 43 h 43"/>
                <a:gd name="T100" fmla="*/ 32 w 74"/>
                <a:gd name="T101"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 h="43">
                  <a:moveTo>
                    <a:pt x="32" y="37"/>
                  </a:moveTo>
                  <a:lnTo>
                    <a:pt x="32" y="37"/>
                  </a:lnTo>
                  <a:lnTo>
                    <a:pt x="32" y="34"/>
                  </a:lnTo>
                  <a:lnTo>
                    <a:pt x="32" y="34"/>
                  </a:lnTo>
                  <a:lnTo>
                    <a:pt x="32" y="34"/>
                  </a:lnTo>
                  <a:lnTo>
                    <a:pt x="26" y="40"/>
                  </a:lnTo>
                  <a:lnTo>
                    <a:pt x="17" y="43"/>
                  </a:lnTo>
                  <a:lnTo>
                    <a:pt x="17" y="43"/>
                  </a:lnTo>
                  <a:lnTo>
                    <a:pt x="17" y="43"/>
                  </a:lnTo>
                  <a:lnTo>
                    <a:pt x="12" y="40"/>
                  </a:lnTo>
                  <a:lnTo>
                    <a:pt x="6" y="37"/>
                  </a:lnTo>
                  <a:lnTo>
                    <a:pt x="6" y="37"/>
                  </a:lnTo>
                  <a:lnTo>
                    <a:pt x="6" y="37"/>
                  </a:lnTo>
                  <a:lnTo>
                    <a:pt x="3" y="32"/>
                  </a:lnTo>
                  <a:lnTo>
                    <a:pt x="0" y="26"/>
                  </a:lnTo>
                  <a:lnTo>
                    <a:pt x="0" y="26"/>
                  </a:lnTo>
                  <a:lnTo>
                    <a:pt x="0" y="26"/>
                  </a:lnTo>
                  <a:lnTo>
                    <a:pt x="0" y="26"/>
                  </a:lnTo>
                  <a:lnTo>
                    <a:pt x="0" y="26"/>
                  </a:lnTo>
                  <a:lnTo>
                    <a:pt x="0" y="26"/>
                  </a:lnTo>
                  <a:lnTo>
                    <a:pt x="0" y="26"/>
                  </a:lnTo>
                  <a:lnTo>
                    <a:pt x="3" y="20"/>
                  </a:lnTo>
                  <a:lnTo>
                    <a:pt x="6" y="14"/>
                  </a:lnTo>
                  <a:lnTo>
                    <a:pt x="6" y="14"/>
                  </a:lnTo>
                  <a:lnTo>
                    <a:pt x="6" y="14"/>
                  </a:lnTo>
                  <a:lnTo>
                    <a:pt x="12" y="12"/>
                  </a:lnTo>
                  <a:lnTo>
                    <a:pt x="17" y="9"/>
                  </a:lnTo>
                  <a:lnTo>
                    <a:pt x="17" y="9"/>
                  </a:lnTo>
                  <a:lnTo>
                    <a:pt x="17" y="9"/>
                  </a:lnTo>
                  <a:lnTo>
                    <a:pt x="17" y="9"/>
                  </a:lnTo>
                  <a:lnTo>
                    <a:pt x="17" y="9"/>
                  </a:lnTo>
                  <a:lnTo>
                    <a:pt x="17" y="9"/>
                  </a:lnTo>
                  <a:lnTo>
                    <a:pt x="17" y="9"/>
                  </a:lnTo>
                  <a:lnTo>
                    <a:pt x="17" y="9"/>
                  </a:lnTo>
                  <a:lnTo>
                    <a:pt x="26" y="12"/>
                  </a:lnTo>
                  <a:lnTo>
                    <a:pt x="32" y="17"/>
                  </a:lnTo>
                  <a:lnTo>
                    <a:pt x="32" y="17"/>
                  </a:lnTo>
                  <a:lnTo>
                    <a:pt x="32" y="17"/>
                  </a:lnTo>
                  <a:lnTo>
                    <a:pt x="32" y="14"/>
                  </a:lnTo>
                  <a:lnTo>
                    <a:pt x="32" y="14"/>
                  </a:lnTo>
                  <a:lnTo>
                    <a:pt x="32" y="14"/>
                  </a:lnTo>
                  <a:lnTo>
                    <a:pt x="37" y="12"/>
                  </a:lnTo>
                  <a:lnTo>
                    <a:pt x="46" y="9"/>
                  </a:lnTo>
                  <a:lnTo>
                    <a:pt x="46" y="9"/>
                  </a:lnTo>
                  <a:lnTo>
                    <a:pt x="46" y="9"/>
                  </a:lnTo>
                  <a:lnTo>
                    <a:pt x="46" y="9"/>
                  </a:lnTo>
                  <a:lnTo>
                    <a:pt x="46" y="9"/>
                  </a:lnTo>
                  <a:lnTo>
                    <a:pt x="46" y="9"/>
                  </a:lnTo>
                  <a:lnTo>
                    <a:pt x="46" y="9"/>
                  </a:lnTo>
                  <a:lnTo>
                    <a:pt x="46" y="9"/>
                  </a:lnTo>
                  <a:lnTo>
                    <a:pt x="54" y="12"/>
                  </a:lnTo>
                  <a:lnTo>
                    <a:pt x="54" y="12"/>
                  </a:lnTo>
                  <a:lnTo>
                    <a:pt x="54" y="12"/>
                  </a:lnTo>
                  <a:lnTo>
                    <a:pt x="54" y="12"/>
                  </a:lnTo>
                  <a:lnTo>
                    <a:pt x="54" y="12"/>
                  </a:lnTo>
                  <a:lnTo>
                    <a:pt x="54" y="12"/>
                  </a:lnTo>
                  <a:lnTo>
                    <a:pt x="57" y="12"/>
                  </a:lnTo>
                  <a:lnTo>
                    <a:pt x="57" y="12"/>
                  </a:lnTo>
                  <a:lnTo>
                    <a:pt x="57" y="12"/>
                  </a:lnTo>
                  <a:lnTo>
                    <a:pt x="57" y="9"/>
                  </a:lnTo>
                  <a:lnTo>
                    <a:pt x="57" y="9"/>
                  </a:lnTo>
                  <a:lnTo>
                    <a:pt x="57" y="6"/>
                  </a:lnTo>
                  <a:lnTo>
                    <a:pt x="57" y="6"/>
                  </a:lnTo>
                  <a:lnTo>
                    <a:pt x="60" y="3"/>
                  </a:lnTo>
                  <a:lnTo>
                    <a:pt x="60" y="3"/>
                  </a:lnTo>
                  <a:lnTo>
                    <a:pt x="60" y="3"/>
                  </a:lnTo>
                  <a:lnTo>
                    <a:pt x="63" y="0"/>
                  </a:lnTo>
                  <a:lnTo>
                    <a:pt x="63" y="0"/>
                  </a:lnTo>
                  <a:lnTo>
                    <a:pt x="63" y="0"/>
                  </a:lnTo>
                  <a:lnTo>
                    <a:pt x="66" y="0"/>
                  </a:lnTo>
                  <a:lnTo>
                    <a:pt x="66" y="0"/>
                  </a:lnTo>
                  <a:lnTo>
                    <a:pt x="66" y="0"/>
                  </a:lnTo>
                  <a:lnTo>
                    <a:pt x="69" y="3"/>
                  </a:lnTo>
                  <a:lnTo>
                    <a:pt x="69" y="3"/>
                  </a:lnTo>
                  <a:lnTo>
                    <a:pt x="69" y="3"/>
                  </a:lnTo>
                  <a:lnTo>
                    <a:pt x="69" y="6"/>
                  </a:lnTo>
                  <a:lnTo>
                    <a:pt x="69" y="6"/>
                  </a:lnTo>
                  <a:lnTo>
                    <a:pt x="69" y="12"/>
                  </a:lnTo>
                  <a:lnTo>
                    <a:pt x="69" y="12"/>
                  </a:lnTo>
                  <a:lnTo>
                    <a:pt x="72" y="12"/>
                  </a:lnTo>
                  <a:lnTo>
                    <a:pt x="72" y="12"/>
                  </a:lnTo>
                  <a:lnTo>
                    <a:pt x="72" y="12"/>
                  </a:lnTo>
                  <a:lnTo>
                    <a:pt x="74" y="17"/>
                  </a:lnTo>
                  <a:lnTo>
                    <a:pt x="74" y="17"/>
                  </a:lnTo>
                  <a:lnTo>
                    <a:pt x="74" y="17"/>
                  </a:lnTo>
                  <a:lnTo>
                    <a:pt x="72" y="20"/>
                  </a:lnTo>
                  <a:lnTo>
                    <a:pt x="72" y="20"/>
                  </a:lnTo>
                  <a:lnTo>
                    <a:pt x="72" y="20"/>
                  </a:lnTo>
                  <a:lnTo>
                    <a:pt x="69" y="23"/>
                  </a:lnTo>
                  <a:lnTo>
                    <a:pt x="69" y="23"/>
                  </a:lnTo>
                  <a:lnTo>
                    <a:pt x="69" y="32"/>
                  </a:lnTo>
                  <a:lnTo>
                    <a:pt x="69" y="32"/>
                  </a:lnTo>
                  <a:lnTo>
                    <a:pt x="72" y="32"/>
                  </a:lnTo>
                  <a:lnTo>
                    <a:pt x="72" y="32"/>
                  </a:lnTo>
                  <a:lnTo>
                    <a:pt x="72" y="32"/>
                  </a:lnTo>
                  <a:lnTo>
                    <a:pt x="74" y="37"/>
                  </a:lnTo>
                  <a:lnTo>
                    <a:pt x="74" y="37"/>
                  </a:lnTo>
                  <a:lnTo>
                    <a:pt x="74" y="37"/>
                  </a:lnTo>
                  <a:lnTo>
                    <a:pt x="72" y="40"/>
                  </a:lnTo>
                  <a:lnTo>
                    <a:pt x="72" y="40"/>
                  </a:lnTo>
                  <a:lnTo>
                    <a:pt x="72" y="40"/>
                  </a:lnTo>
                  <a:lnTo>
                    <a:pt x="72" y="40"/>
                  </a:lnTo>
                  <a:lnTo>
                    <a:pt x="72" y="40"/>
                  </a:lnTo>
                  <a:lnTo>
                    <a:pt x="72" y="40"/>
                  </a:lnTo>
                  <a:lnTo>
                    <a:pt x="66" y="43"/>
                  </a:lnTo>
                  <a:lnTo>
                    <a:pt x="66" y="43"/>
                  </a:lnTo>
                  <a:lnTo>
                    <a:pt x="66" y="43"/>
                  </a:lnTo>
                  <a:lnTo>
                    <a:pt x="66" y="43"/>
                  </a:lnTo>
                  <a:lnTo>
                    <a:pt x="60" y="40"/>
                  </a:lnTo>
                  <a:lnTo>
                    <a:pt x="60" y="40"/>
                  </a:lnTo>
                  <a:lnTo>
                    <a:pt x="60" y="40"/>
                  </a:lnTo>
                  <a:lnTo>
                    <a:pt x="57" y="37"/>
                  </a:lnTo>
                  <a:lnTo>
                    <a:pt x="57" y="37"/>
                  </a:lnTo>
                  <a:lnTo>
                    <a:pt x="57" y="37"/>
                  </a:lnTo>
                  <a:lnTo>
                    <a:pt x="52" y="40"/>
                  </a:lnTo>
                  <a:lnTo>
                    <a:pt x="46" y="43"/>
                  </a:lnTo>
                  <a:lnTo>
                    <a:pt x="46" y="43"/>
                  </a:lnTo>
                  <a:lnTo>
                    <a:pt x="46" y="43"/>
                  </a:lnTo>
                  <a:lnTo>
                    <a:pt x="37" y="40"/>
                  </a:lnTo>
                  <a:lnTo>
                    <a:pt x="32" y="37"/>
                  </a:lnTo>
                  <a:lnTo>
                    <a:pt x="32" y="37"/>
                  </a:lnTo>
                  <a:close/>
                  <a:moveTo>
                    <a:pt x="32" y="34"/>
                  </a:moveTo>
                  <a:lnTo>
                    <a:pt x="32" y="34"/>
                  </a:lnTo>
                  <a:lnTo>
                    <a:pt x="34" y="37"/>
                  </a:lnTo>
                  <a:lnTo>
                    <a:pt x="34" y="37"/>
                  </a:lnTo>
                  <a:lnTo>
                    <a:pt x="34" y="37"/>
                  </a:lnTo>
                  <a:lnTo>
                    <a:pt x="37" y="40"/>
                  </a:lnTo>
                  <a:lnTo>
                    <a:pt x="46" y="43"/>
                  </a:lnTo>
                  <a:lnTo>
                    <a:pt x="46" y="43"/>
                  </a:lnTo>
                  <a:lnTo>
                    <a:pt x="46" y="43"/>
                  </a:lnTo>
                  <a:lnTo>
                    <a:pt x="52" y="40"/>
                  </a:lnTo>
                  <a:lnTo>
                    <a:pt x="57" y="34"/>
                  </a:lnTo>
                  <a:lnTo>
                    <a:pt x="57" y="34"/>
                  </a:lnTo>
                  <a:lnTo>
                    <a:pt x="57" y="34"/>
                  </a:lnTo>
                  <a:lnTo>
                    <a:pt x="57" y="34"/>
                  </a:lnTo>
                  <a:lnTo>
                    <a:pt x="57" y="34"/>
                  </a:lnTo>
                  <a:lnTo>
                    <a:pt x="60" y="40"/>
                  </a:lnTo>
                  <a:lnTo>
                    <a:pt x="60" y="40"/>
                  </a:lnTo>
                  <a:lnTo>
                    <a:pt x="60" y="40"/>
                  </a:lnTo>
                  <a:lnTo>
                    <a:pt x="66" y="43"/>
                  </a:lnTo>
                  <a:lnTo>
                    <a:pt x="66" y="43"/>
                  </a:lnTo>
                  <a:lnTo>
                    <a:pt x="66" y="43"/>
                  </a:lnTo>
                  <a:lnTo>
                    <a:pt x="66" y="43"/>
                  </a:lnTo>
                  <a:lnTo>
                    <a:pt x="72" y="40"/>
                  </a:lnTo>
                  <a:lnTo>
                    <a:pt x="72" y="40"/>
                  </a:lnTo>
                  <a:lnTo>
                    <a:pt x="72" y="40"/>
                  </a:lnTo>
                  <a:lnTo>
                    <a:pt x="72" y="40"/>
                  </a:lnTo>
                  <a:lnTo>
                    <a:pt x="72" y="40"/>
                  </a:lnTo>
                  <a:lnTo>
                    <a:pt x="72" y="40"/>
                  </a:lnTo>
                  <a:lnTo>
                    <a:pt x="72" y="37"/>
                  </a:lnTo>
                  <a:lnTo>
                    <a:pt x="72" y="37"/>
                  </a:lnTo>
                  <a:lnTo>
                    <a:pt x="72" y="37"/>
                  </a:lnTo>
                  <a:lnTo>
                    <a:pt x="72" y="32"/>
                  </a:lnTo>
                  <a:lnTo>
                    <a:pt x="72" y="32"/>
                  </a:lnTo>
                  <a:lnTo>
                    <a:pt x="72" y="32"/>
                  </a:lnTo>
                  <a:lnTo>
                    <a:pt x="69" y="32"/>
                  </a:lnTo>
                  <a:lnTo>
                    <a:pt x="69" y="32"/>
                  </a:lnTo>
                  <a:lnTo>
                    <a:pt x="69" y="32"/>
                  </a:lnTo>
                  <a:lnTo>
                    <a:pt x="69" y="32"/>
                  </a:lnTo>
                  <a:lnTo>
                    <a:pt x="69" y="32"/>
                  </a:lnTo>
                  <a:lnTo>
                    <a:pt x="69" y="32"/>
                  </a:lnTo>
                  <a:lnTo>
                    <a:pt x="69" y="32"/>
                  </a:lnTo>
                  <a:lnTo>
                    <a:pt x="69" y="20"/>
                  </a:lnTo>
                  <a:lnTo>
                    <a:pt x="69" y="20"/>
                  </a:lnTo>
                  <a:lnTo>
                    <a:pt x="69" y="20"/>
                  </a:lnTo>
                  <a:lnTo>
                    <a:pt x="72" y="20"/>
                  </a:lnTo>
                  <a:lnTo>
                    <a:pt x="72" y="20"/>
                  </a:lnTo>
                  <a:lnTo>
                    <a:pt x="72" y="20"/>
                  </a:lnTo>
                  <a:lnTo>
                    <a:pt x="74" y="17"/>
                  </a:lnTo>
                  <a:lnTo>
                    <a:pt x="74" y="17"/>
                  </a:lnTo>
                  <a:lnTo>
                    <a:pt x="74" y="17"/>
                  </a:lnTo>
                  <a:lnTo>
                    <a:pt x="72" y="12"/>
                  </a:lnTo>
                  <a:lnTo>
                    <a:pt x="72" y="12"/>
                  </a:lnTo>
                  <a:lnTo>
                    <a:pt x="72" y="12"/>
                  </a:lnTo>
                  <a:lnTo>
                    <a:pt x="69" y="12"/>
                  </a:lnTo>
                  <a:lnTo>
                    <a:pt x="69" y="12"/>
                  </a:lnTo>
                  <a:lnTo>
                    <a:pt x="69" y="12"/>
                  </a:lnTo>
                  <a:lnTo>
                    <a:pt x="69" y="6"/>
                  </a:lnTo>
                  <a:lnTo>
                    <a:pt x="69" y="6"/>
                  </a:lnTo>
                  <a:lnTo>
                    <a:pt x="69" y="3"/>
                  </a:lnTo>
                  <a:lnTo>
                    <a:pt x="69" y="3"/>
                  </a:lnTo>
                  <a:lnTo>
                    <a:pt x="69" y="3"/>
                  </a:lnTo>
                  <a:lnTo>
                    <a:pt x="66" y="3"/>
                  </a:lnTo>
                  <a:lnTo>
                    <a:pt x="66" y="3"/>
                  </a:lnTo>
                  <a:lnTo>
                    <a:pt x="66" y="3"/>
                  </a:lnTo>
                  <a:lnTo>
                    <a:pt x="63" y="0"/>
                  </a:lnTo>
                  <a:lnTo>
                    <a:pt x="63" y="0"/>
                  </a:lnTo>
                  <a:lnTo>
                    <a:pt x="63" y="0"/>
                  </a:lnTo>
                  <a:lnTo>
                    <a:pt x="60" y="3"/>
                  </a:lnTo>
                  <a:lnTo>
                    <a:pt x="60" y="3"/>
                  </a:lnTo>
                  <a:lnTo>
                    <a:pt x="60" y="3"/>
                  </a:lnTo>
                  <a:lnTo>
                    <a:pt x="57" y="6"/>
                  </a:lnTo>
                  <a:lnTo>
                    <a:pt x="57" y="6"/>
                  </a:lnTo>
                  <a:lnTo>
                    <a:pt x="57" y="12"/>
                  </a:lnTo>
                  <a:lnTo>
                    <a:pt x="57" y="12"/>
                  </a:lnTo>
                  <a:lnTo>
                    <a:pt x="57" y="12"/>
                  </a:lnTo>
                  <a:lnTo>
                    <a:pt x="57" y="12"/>
                  </a:lnTo>
                  <a:lnTo>
                    <a:pt x="57" y="12"/>
                  </a:lnTo>
                  <a:lnTo>
                    <a:pt x="57" y="12"/>
                  </a:lnTo>
                  <a:lnTo>
                    <a:pt x="54" y="12"/>
                  </a:lnTo>
                  <a:lnTo>
                    <a:pt x="54" y="12"/>
                  </a:lnTo>
                  <a:lnTo>
                    <a:pt x="54" y="12"/>
                  </a:lnTo>
                  <a:lnTo>
                    <a:pt x="54" y="14"/>
                  </a:lnTo>
                  <a:lnTo>
                    <a:pt x="54" y="14"/>
                  </a:lnTo>
                  <a:lnTo>
                    <a:pt x="54" y="14"/>
                  </a:lnTo>
                  <a:lnTo>
                    <a:pt x="54" y="14"/>
                  </a:lnTo>
                  <a:lnTo>
                    <a:pt x="54" y="14"/>
                  </a:lnTo>
                  <a:lnTo>
                    <a:pt x="46" y="12"/>
                  </a:lnTo>
                  <a:lnTo>
                    <a:pt x="46" y="12"/>
                  </a:lnTo>
                  <a:lnTo>
                    <a:pt x="46" y="12"/>
                  </a:lnTo>
                  <a:lnTo>
                    <a:pt x="46" y="12"/>
                  </a:lnTo>
                  <a:lnTo>
                    <a:pt x="46" y="12"/>
                  </a:lnTo>
                  <a:lnTo>
                    <a:pt x="46" y="12"/>
                  </a:lnTo>
                  <a:lnTo>
                    <a:pt x="46" y="12"/>
                  </a:lnTo>
                  <a:lnTo>
                    <a:pt x="46" y="12"/>
                  </a:lnTo>
                  <a:lnTo>
                    <a:pt x="37" y="12"/>
                  </a:lnTo>
                  <a:lnTo>
                    <a:pt x="34" y="14"/>
                  </a:lnTo>
                  <a:lnTo>
                    <a:pt x="34" y="14"/>
                  </a:lnTo>
                  <a:lnTo>
                    <a:pt x="34" y="14"/>
                  </a:lnTo>
                  <a:lnTo>
                    <a:pt x="32" y="17"/>
                  </a:lnTo>
                  <a:lnTo>
                    <a:pt x="32" y="17"/>
                  </a:lnTo>
                  <a:lnTo>
                    <a:pt x="32" y="17"/>
                  </a:lnTo>
                  <a:lnTo>
                    <a:pt x="32" y="17"/>
                  </a:lnTo>
                  <a:lnTo>
                    <a:pt x="32" y="17"/>
                  </a:lnTo>
                  <a:lnTo>
                    <a:pt x="26" y="12"/>
                  </a:lnTo>
                  <a:lnTo>
                    <a:pt x="17" y="12"/>
                  </a:lnTo>
                  <a:lnTo>
                    <a:pt x="17" y="12"/>
                  </a:lnTo>
                  <a:lnTo>
                    <a:pt x="17" y="12"/>
                  </a:lnTo>
                  <a:lnTo>
                    <a:pt x="17" y="12"/>
                  </a:lnTo>
                  <a:lnTo>
                    <a:pt x="17" y="12"/>
                  </a:lnTo>
                  <a:lnTo>
                    <a:pt x="17" y="12"/>
                  </a:lnTo>
                  <a:lnTo>
                    <a:pt x="17" y="12"/>
                  </a:lnTo>
                  <a:lnTo>
                    <a:pt x="17" y="12"/>
                  </a:lnTo>
                  <a:lnTo>
                    <a:pt x="12" y="12"/>
                  </a:lnTo>
                  <a:lnTo>
                    <a:pt x="6" y="14"/>
                  </a:lnTo>
                  <a:lnTo>
                    <a:pt x="6" y="14"/>
                  </a:lnTo>
                  <a:lnTo>
                    <a:pt x="6" y="14"/>
                  </a:lnTo>
                  <a:lnTo>
                    <a:pt x="3" y="20"/>
                  </a:lnTo>
                  <a:lnTo>
                    <a:pt x="0" y="26"/>
                  </a:lnTo>
                  <a:lnTo>
                    <a:pt x="0" y="26"/>
                  </a:lnTo>
                  <a:lnTo>
                    <a:pt x="0" y="26"/>
                  </a:lnTo>
                  <a:lnTo>
                    <a:pt x="0" y="26"/>
                  </a:lnTo>
                  <a:lnTo>
                    <a:pt x="0" y="26"/>
                  </a:lnTo>
                  <a:lnTo>
                    <a:pt x="3" y="32"/>
                  </a:lnTo>
                  <a:lnTo>
                    <a:pt x="6" y="37"/>
                  </a:lnTo>
                  <a:lnTo>
                    <a:pt x="6" y="37"/>
                  </a:lnTo>
                  <a:lnTo>
                    <a:pt x="6" y="37"/>
                  </a:lnTo>
                  <a:lnTo>
                    <a:pt x="12" y="40"/>
                  </a:lnTo>
                  <a:lnTo>
                    <a:pt x="17" y="43"/>
                  </a:lnTo>
                  <a:lnTo>
                    <a:pt x="17" y="43"/>
                  </a:lnTo>
                  <a:lnTo>
                    <a:pt x="17" y="43"/>
                  </a:lnTo>
                  <a:lnTo>
                    <a:pt x="26" y="40"/>
                  </a:lnTo>
                  <a:lnTo>
                    <a:pt x="32" y="34"/>
                  </a:lnTo>
                  <a:lnTo>
                    <a:pt x="32" y="34"/>
                  </a:lnTo>
                  <a:lnTo>
                    <a:pt x="32" y="34"/>
                  </a:lnTo>
                  <a:lnTo>
                    <a:pt x="32" y="34"/>
                  </a:lnTo>
                  <a:lnTo>
                    <a:pt x="32" y="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3" name="Freeform 7"/>
            <p:cNvSpPr>
              <a:spLocks noEditPoints="1"/>
            </p:cNvSpPr>
            <p:nvPr/>
          </p:nvSpPr>
          <p:spPr bwMode="auto">
            <a:xfrm>
              <a:off x="5556250" y="4470400"/>
              <a:ext cx="100013" cy="49213"/>
            </a:xfrm>
            <a:custGeom>
              <a:avLst/>
              <a:gdLst>
                <a:gd name="T0" fmla="*/ 11 w 63"/>
                <a:gd name="T1" fmla="*/ 8 h 31"/>
                <a:gd name="T2" fmla="*/ 3 w 63"/>
                <a:gd name="T3" fmla="*/ 11 h 31"/>
                <a:gd name="T4" fmla="*/ 0 w 63"/>
                <a:gd name="T5" fmla="*/ 20 h 31"/>
                <a:gd name="T6" fmla="*/ 0 w 63"/>
                <a:gd name="T7" fmla="*/ 26 h 31"/>
                <a:gd name="T8" fmla="*/ 6 w 63"/>
                <a:gd name="T9" fmla="*/ 31 h 31"/>
                <a:gd name="T10" fmla="*/ 11 w 63"/>
                <a:gd name="T11" fmla="*/ 31 h 31"/>
                <a:gd name="T12" fmla="*/ 23 w 63"/>
                <a:gd name="T13" fmla="*/ 26 h 31"/>
                <a:gd name="T14" fmla="*/ 23 w 63"/>
                <a:gd name="T15" fmla="*/ 26 h 31"/>
                <a:gd name="T16" fmla="*/ 20 w 63"/>
                <a:gd name="T17" fmla="*/ 26 h 31"/>
                <a:gd name="T18" fmla="*/ 20 w 63"/>
                <a:gd name="T19" fmla="*/ 26 h 31"/>
                <a:gd name="T20" fmla="*/ 20 w 63"/>
                <a:gd name="T21" fmla="*/ 26 h 31"/>
                <a:gd name="T22" fmla="*/ 17 w 63"/>
                <a:gd name="T23" fmla="*/ 28 h 31"/>
                <a:gd name="T24" fmla="*/ 11 w 63"/>
                <a:gd name="T25" fmla="*/ 28 h 31"/>
                <a:gd name="T26" fmla="*/ 3 w 63"/>
                <a:gd name="T27" fmla="*/ 20 h 31"/>
                <a:gd name="T28" fmla="*/ 23 w 63"/>
                <a:gd name="T29" fmla="*/ 20 h 31"/>
                <a:gd name="T30" fmla="*/ 23 w 63"/>
                <a:gd name="T31" fmla="*/ 20 h 31"/>
                <a:gd name="T32" fmla="*/ 20 w 63"/>
                <a:gd name="T33" fmla="*/ 11 h 31"/>
                <a:gd name="T34" fmla="*/ 11 w 63"/>
                <a:gd name="T35" fmla="*/ 8 h 31"/>
                <a:gd name="T36" fmla="*/ 3 w 63"/>
                <a:gd name="T37" fmla="*/ 17 h 31"/>
                <a:gd name="T38" fmla="*/ 6 w 63"/>
                <a:gd name="T39" fmla="*/ 14 h 31"/>
                <a:gd name="T40" fmla="*/ 11 w 63"/>
                <a:gd name="T41" fmla="*/ 11 h 31"/>
                <a:gd name="T42" fmla="*/ 20 w 63"/>
                <a:gd name="T43" fmla="*/ 17 h 31"/>
                <a:gd name="T44" fmla="*/ 40 w 63"/>
                <a:gd name="T45" fmla="*/ 8 h 31"/>
                <a:gd name="T46" fmla="*/ 34 w 63"/>
                <a:gd name="T47" fmla="*/ 8 h 31"/>
                <a:gd name="T48" fmla="*/ 28 w 63"/>
                <a:gd name="T49" fmla="*/ 17 h 31"/>
                <a:gd name="T50" fmla="*/ 26 w 63"/>
                <a:gd name="T51" fmla="*/ 20 h 31"/>
                <a:gd name="T52" fmla="*/ 28 w 63"/>
                <a:gd name="T53" fmla="*/ 28 h 31"/>
                <a:gd name="T54" fmla="*/ 40 w 63"/>
                <a:gd name="T55" fmla="*/ 31 h 31"/>
                <a:gd name="T56" fmla="*/ 46 w 63"/>
                <a:gd name="T57" fmla="*/ 31 h 31"/>
                <a:gd name="T58" fmla="*/ 48 w 63"/>
                <a:gd name="T59" fmla="*/ 26 h 31"/>
                <a:gd name="T60" fmla="*/ 48 w 63"/>
                <a:gd name="T61" fmla="*/ 26 h 31"/>
                <a:gd name="T62" fmla="*/ 48 w 63"/>
                <a:gd name="T63" fmla="*/ 26 h 31"/>
                <a:gd name="T64" fmla="*/ 48 w 63"/>
                <a:gd name="T65" fmla="*/ 26 h 31"/>
                <a:gd name="T66" fmla="*/ 46 w 63"/>
                <a:gd name="T67" fmla="*/ 26 h 31"/>
                <a:gd name="T68" fmla="*/ 40 w 63"/>
                <a:gd name="T69" fmla="*/ 28 h 31"/>
                <a:gd name="T70" fmla="*/ 31 w 63"/>
                <a:gd name="T71" fmla="*/ 26 h 31"/>
                <a:gd name="T72" fmla="*/ 48 w 63"/>
                <a:gd name="T73" fmla="*/ 20 h 31"/>
                <a:gd name="T74" fmla="*/ 51 w 63"/>
                <a:gd name="T75" fmla="*/ 20 h 31"/>
                <a:gd name="T76" fmla="*/ 51 w 63"/>
                <a:gd name="T77" fmla="*/ 20 h 31"/>
                <a:gd name="T78" fmla="*/ 43 w 63"/>
                <a:gd name="T79" fmla="*/ 8 h 31"/>
                <a:gd name="T80" fmla="*/ 40 w 63"/>
                <a:gd name="T81" fmla="*/ 8 h 31"/>
                <a:gd name="T82" fmla="*/ 28 w 63"/>
                <a:gd name="T83" fmla="*/ 17 h 31"/>
                <a:gd name="T84" fmla="*/ 40 w 63"/>
                <a:gd name="T85" fmla="*/ 11 h 31"/>
                <a:gd name="T86" fmla="*/ 46 w 63"/>
                <a:gd name="T87" fmla="*/ 14 h 31"/>
                <a:gd name="T88" fmla="*/ 28 w 63"/>
                <a:gd name="T89" fmla="*/ 17 h 31"/>
                <a:gd name="T90" fmla="*/ 63 w 63"/>
                <a:gd name="T91" fmla="*/ 11 h 31"/>
                <a:gd name="T92" fmla="*/ 63 w 63"/>
                <a:gd name="T93" fmla="*/ 11 h 31"/>
                <a:gd name="T94" fmla="*/ 60 w 63"/>
                <a:gd name="T95" fmla="*/ 8 h 31"/>
                <a:gd name="T96" fmla="*/ 60 w 63"/>
                <a:gd name="T97" fmla="*/ 0 h 31"/>
                <a:gd name="T98" fmla="*/ 57 w 63"/>
                <a:gd name="T99" fmla="*/ 0 h 31"/>
                <a:gd name="T100" fmla="*/ 57 w 63"/>
                <a:gd name="T101" fmla="*/ 8 h 31"/>
                <a:gd name="T102" fmla="*/ 54 w 63"/>
                <a:gd name="T103" fmla="*/ 8 h 31"/>
                <a:gd name="T104" fmla="*/ 51 w 63"/>
                <a:gd name="T105" fmla="*/ 8 h 31"/>
                <a:gd name="T106" fmla="*/ 51 w 63"/>
                <a:gd name="T107" fmla="*/ 11 h 31"/>
                <a:gd name="T108" fmla="*/ 51 w 63"/>
                <a:gd name="T109" fmla="*/ 11 h 31"/>
                <a:gd name="T110" fmla="*/ 57 w 63"/>
                <a:gd name="T111" fmla="*/ 11 h 31"/>
                <a:gd name="T112" fmla="*/ 57 w 63"/>
                <a:gd name="T113" fmla="*/ 28 h 31"/>
                <a:gd name="T114" fmla="*/ 60 w 63"/>
                <a:gd name="T115" fmla="*/ 31 h 31"/>
                <a:gd name="T116" fmla="*/ 63 w 63"/>
                <a:gd name="T117" fmla="*/ 31 h 31"/>
                <a:gd name="T118" fmla="*/ 60 w 63"/>
                <a:gd name="T119" fmla="*/ 28 h 31"/>
                <a:gd name="T120" fmla="*/ 60 w 63"/>
                <a:gd name="T121" fmla="*/ 28 h 31"/>
                <a:gd name="T122" fmla="*/ 60 w 63"/>
                <a:gd name="T123" fmla="*/ 28 h 31"/>
                <a:gd name="T124" fmla="*/ 63 w 63"/>
                <a:gd name="T125"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3" h="31">
                  <a:moveTo>
                    <a:pt x="11" y="8"/>
                  </a:moveTo>
                  <a:lnTo>
                    <a:pt x="11" y="8"/>
                  </a:lnTo>
                  <a:lnTo>
                    <a:pt x="6" y="8"/>
                  </a:lnTo>
                  <a:lnTo>
                    <a:pt x="3" y="11"/>
                  </a:lnTo>
                  <a:lnTo>
                    <a:pt x="0" y="17"/>
                  </a:lnTo>
                  <a:lnTo>
                    <a:pt x="0" y="20"/>
                  </a:lnTo>
                  <a:lnTo>
                    <a:pt x="0" y="20"/>
                  </a:lnTo>
                  <a:lnTo>
                    <a:pt x="0" y="26"/>
                  </a:lnTo>
                  <a:lnTo>
                    <a:pt x="3" y="28"/>
                  </a:lnTo>
                  <a:lnTo>
                    <a:pt x="6" y="31"/>
                  </a:lnTo>
                  <a:lnTo>
                    <a:pt x="11" y="31"/>
                  </a:lnTo>
                  <a:lnTo>
                    <a:pt x="11" y="31"/>
                  </a:lnTo>
                  <a:lnTo>
                    <a:pt x="17" y="31"/>
                  </a:lnTo>
                  <a:lnTo>
                    <a:pt x="23" y="26"/>
                  </a:lnTo>
                  <a:lnTo>
                    <a:pt x="23" y="26"/>
                  </a:lnTo>
                  <a:lnTo>
                    <a:pt x="23" y="26"/>
                  </a:lnTo>
                  <a:lnTo>
                    <a:pt x="23" y="26"/>
                  </a:lnTo>
                  <a:lnTo>
                    <a:pt x="20" y="26"/>
                  </a:lnTo>
                  <a:lnTo>
                    <a:pt x="20" y="26"/>
                  </a:lnTo>
                  <a:lnTo>
                    <a:pt x="20" y="26"/>
                  </a:lnTo>
                  <a:lnTo>
                    <a:pt x="20" y="26"/>
                  </a:lnTo>
                  <a:lnTo>
                    <a:pt x="20" y="26"/>
                  </a:lnTo>
                  <a:lnTo>
                    <a:pt x="20" y="26"/>
                  </a:lnTo>
                  <a:lnTo>
                    <a:pt x="17" y="28"/>
                  </a:lnTo>
                  <a:lnTo>
                    <a:pt x="11" y="28"/>
                  </a:lnTo>
                  <a:lnTo>
                    <a:pt x="11" y="28"/>
                  </a:lnTo>
                  <a:lnTo>
                    <a:pt x="6" y="26"/>
                  </a:lnTo>
                  <a:lnTo>
                    <a:pt x="3" y="20"/>
                  </a:lnTo>
                  <a:lnTo>
                    <a:pt x="23" y="20"/>
                  </a:lnTo>
                  <a:lnTo>
                    <a:pt x="23" y="20"/>
                  </a:lnTo>
                  <a:lnTo>
                    <a:pt x="23" y="20"/>
                  </a:lnTo>
                  <a:lnTo>
                    <a:pt x="23" y="20"/>
                  </a:lnTo>
                  <a:lnTo>
                    <a:pt x="23" y="20"/>
                  </a:lnTo>
                  <a:lnTo>
                    <a:pt x="20" y="11"/>
                  </a:lnTo>
                  <a:lnTo>
                    <a:pt x="17" y="8"/>
                  </a:lnTo>
                  <a:lnTo>
                    <a:pt x="11" y="8"/>
                  </a:lnTo>
                  <a:lnTo>
                    <a:pt x="11" y="8"/>
                  </a:lnTo>
                  <a:close/>
                  <a:moveTo>
                    <a:pt x="3" y="17"/>
                  </a:moveTo>
                  <a:lnTo>
                    <a:pt x="3" y="17"/>
                  </a:lnTo>
                  <a:lnTo>
                    <a:pt x="6" y="14"/>
                  </a:lnTo>
                  <a:lnTo>
                    <a:pt x="11" y="11"/>
                  </a:lnTo>
                  <a:lnTo>
                    <a:pt x="11" y="11"/>
                  </a:lnTo>
                  <a:lnTo>
                    <a:pt x="17" y="14"/>
                  </a:lnTo>
                  <a:lnTo>
                    <a:pt x="20" y="17"/>
                  </a:lnTo>
                  <a:lnTo>
                    <a:pt x="3" y="17"/>
                  </a:lnTo>
                  <a:close/>
                  <a:moveTo>
                    <a:pt x="40" y="8"/>
                  </a:moveTo>
                  <a:lnTo>
                    <a:pt x="40" y="8"/>
                  </a:lnTo>
                  <a:lnTo>
                    <a:pt x="34" y="8"/>
                  </a:lnTo>
                  <a:lnTo>
                    <a:pt x="28" y="11"/>
                  </a:lnTo>
                  <a:lnTo>
                    <a:pt x="28" y="17"/>
                  </a:lnTo>
                  <a:lnTo>
                    <a:pt x="26" y="20"/>
                  </a:lnTo>
                  <a:lnTo>
                    <a:pt x="26" y="20"/>
                  </a:lnTo>
                  <a:lnTo>
                    <a:pt x="28" y="26"/>
                  </a:lnTo>
                  <a:lnTo>
                    <a:pt x="28" y="28"/>
                  </a:lnTo>
                  <a:lnTo>
                    <a:pt x="34" y="31"/>
                  </a:lnTo>
                  <a:lnTo>
                    <a:pt x="40" y="31"/>
                  </a:lnTo>
                  <a:lnTo>
                    <a:pt x="40" y="31"/>
                  </a:lnTo>
                  <a:lnTo>
                    <a:pt x="46" y="31"/>
                  </a:lnTo>
                  <a:lnTo>
                    <a:pt x="48" y="26"/>
                  </a:lnTo>
                  <a:lnTo>
                    <a:pt x="48" y="26"/>
                  </a:lnTo>
                  <a:lnTo>
                    <a:pt x="48" y="26"/>
                  </a:lnTo>
                  <a:lnTo>
                    <a:pt x="48" y="26"/>
                  </a:lnTo>
                  <a:lnTo>
                    <a:pt x="48" y="26"/>
                  </a:lnTo>
                  <a:lnTo>
                    <a:pt x="48" y="26"/>
                  </a:lnTo>
                  <a:lnTo>
                    <a:pt x="48" y="26"/>
                  </a:lnTo>
                  <a:lnTo>
                    <a:pt x="48" y="26"/>
                  </a:lnTo>
                  <a:lnTo>
                    <a:pt x="46" y="26"/>
                  </a:lnTo>
                  <a:lnTo>
                    <a:pt x="46" y="26"/>
                  </a:lnTo>
                  <a:lnTo>
                    <a:pt x="43" y="28"/>
                  </a:lnTo>
                  <a:lnTo>
                    <a:pt x="40" y="28"/>
                  </a:lnTo>
                  <a:lnTo>
                    <a:pt x="40" y="28"/>
                  </a:lnTo>
                  <a:lnTo>
                    <a:pt x="31" y="26"/>
                  </a:lnTo>
                  <a:lnTo>
                    <a:pt x="28" y="20"/>
                  </a:lnTo>
                  <a:lnTo>
                    <a:pt x="48" y="20"/>
                  </a:lnTo>
                  <a:lnTo>
                    <a:pt x="48" y="20"/>
                  </a:lnTo>
                  <a:lnTo>
                    <a:pt x="51" y="20"/>
                  </a:lnTo>
                  <a:lnTo>
                    <a:pt x="51" y="20"/>
                  </a:lnTo>
                  <a:lnTo>
                    <a:pt x="51" y="20"/>
                  </a:lnTo>
                  <a:lnTo>
                    <a:pt x="46" y="11"/>
                  </a:lnTo>
                  <a:lnTo>
                    <a:pt x="43" y="8"/>
                  </a:lnTo>
                  <a:lnTo>
                    <a:pt x="40" y="8"/>
                  </a:lnTo>
                  <a:lnTo>
                    <a:pt x="40" y="8"/>
                  </a:lnTo>
                  <a:close/>
                  <a:moveTo>
                    <a:pt x="28" y="17"/>
                  </a:moveTo>
                  <a:lnTo>
                    <a:pt x="28" y="17"/>
                  </a:lnTo>
                  <a:lnTo>
                    <a:pt x="34" y="14"/>
                  </a:lnTo>
                  <a:lnTo>
                    <a:pt x="40" y="11"/>
                  </a:lnTo>
                  <a:lnTo>
                    <a:pt x="40" y="11"/>
                  </a:lnTo>
                  <a:lnTo>
                    <a:pt x="46" y="14"/>
                  </a:lnTo>
                  <a:lnTo>
                    <a:pt x="48" y="17"/>
                  </a:lnTo>
                  <a:lnTo>
                    <a:pt x="28" y="17"/>
                  </a:lnTo>
                  <a:close/>
                  <a:moveTo>
                    <a:pt x="63" y="11"/>
                  </a:moveTo>
                  <a:lnTo>
                    <a:pt x="63" y="11"/>
                  </a:lnTo>
                  <a:lnTo>
                    <a:pt x="63" y="11"/>
                  </a:lnTo>
                  <a:lnTo>
                    <a:pt x="63" y="11"/>
                  </a:lnTo>
                  <a:lnTo>
                    <a:pt x="63" y="8"/>
                  </a:lnTo>
                  <a:lnTo>
                    <a:pt x="60" y="8"/>
                  </a:lnTo>
                  <a:lnTo>
                    <a:pt x="60" y="0"/>
                  </a:lnTo>
                  <a:lnTo>
                    <a:pt x="60" y="0"/>
                  </a:lnTo>
                  <a:lnTo>
                    <a:pt x="57" y="0"/>
                  </a:lnTo>
                  <a:lnTo>
                    <a:pt x="57" y="0"/>
                  </a:lnTo>
                  <a:lnTo>
                    <a:pt x="57" y="0"/>
                  </a:lnTo>
                  <a:lnTo>
                    <a:pt x="57" y="8"/>
                  </a:lnTo>
                  <a:lnTo>
                    <a:pt x="54" y="8"/>
                  </a:lnTo>
                  <a:lnTo>
                    <a:pt x="54" y="8"/>
                  </a:lnTo>
                  <a:lnTo>
                    <a:pt x="51" y="8"/>
                  </a:lnTo>
                  <a:lnTo>
                    <a:pt x="51" y="8"/>
                  </a:lnTo>
                  <a:lnTo>
                    <a:pt x="51" y="11"/>
                  </a:lnTo>
                  <a:lnTo>
                    <a:pt x="51" y="11"/>
                  </a:lnTo>
                  <a:lnTo>
                    <a:pt x="51" y="11"/>
                  </a:lnTo>
                  <a:lnTo>
                    <a:pt x="51" y="11"/>
                  </a:lnTo>
                  <a:lnTo>
                    <a:pt x="54" y="11"/>
                  </a:lnTo>
                  <a:lnTo>
                    <a:pt x="57" y="11"/>
                  </a:lnTo>
                  <a:lnTo>
                    <a:pt x="57" y="28"/>
                  </a:lnTo>
                  <a:lnTo>
                    <a:pt x="57" y="28"/>
                  </a:lnTo>
                  <a:lnTo>
                    <a:pt x="57" y="31"/>
                  </a:lnTo>
                  <a:lnTo>
                    <a:pt x="60" y="31"/>
                  </a:lnTo>
                  <a:lnTo>
                    <a:pt x="60" y="31"/>
                  </a:lnTo>
                  <a:lnTo>
                    <a:pt x="63" y="31"/>
                  </a:lnTo>
                  <a:lnTo>
                    <a:pt x="63" y="31"/>
                  </a:lnTo>
                  <a:lnTo>
                    <a:pt x="60" y="28"/>
                  </a:lnTo>
                  <a:lnTo>
                    <a:pt x="60" y="28"/>
                  </a:lnTo>
                  <a:lnTo>
                    <a:pt x="60" y="28"/>
                  </a:lnTo>
                  <a:lnTo>
                    <a:pt x="60" y="28"/>
                  </a:lnTo>
                  <a:lnTo>
                    <a:pt x="60" y="28"/>
                  </a:lnTo>
                  <a:lnTo>
                    <a:pt x="60" y="11"/>
                  </a:lnTo>
                  <a:lnTo>
                    <a:pt x="63" y="1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4" name="Freeform 8"/>
            <p:cNvSpPr>
              <a:spLocks noEditPoints="1"/>
            </p:cNvSpPr>
            <p:nvPr/>
          </p:nvSpPr>
          <p:spPr bwMode="auto">
            <a:xfrm>
              <a:off x="879475" y="2492375"/>
              <a:ext cx="7385050" cy="2305050"/>
            </a:xfrm>
            <a:custGeom>
              <a:avLst/>
              <a:gdLst>
                <a:gd name="T0" fmla="*/ 4486 w 4652"/>
                <a:gd name="T1" fmla="*/ 579 h 1452"/>
                <a:gd name="T2" fmla="*/ 4632 w 4652"/>
                <a:gd name="T3" fmla="*/ 587 h 1452"/>
                <a:gd name="T4" fmla="*/ 4652 w 4652"/>
                <a:gd name="T5" fmla="*/ 521 h 1452"/>
                <a:gd name="T6" fmla="*/ 4552 w 4652"/>
                <a:gd name="T7" fmla="*/ 490 h 1452"/>
                <a:gd name="T8" fmla="*/ 4432 w 4652"/>
                <a:gd name="T9" fmla="*/ 524 h 1452"/>
                <a:gd name="T10" fmla="*/ 4057 w 4652"/>
                <a:gd name="T11" fmla="*/ 908 h 1452"/>
                <a:gd name="T12" fmla="*/ 3876 w 4652"/>
                <a:gd name="T13" fmla="*/ 1028 h 1452"/>
                <a:gd name="T14" fmla="*/ 3996 w 4652"/>
                <a:gd name="T15" fmla="*/ 1088 h 1452"/>
                <a:gd name="T16" fmla="*/ 4180 w 4652"/>
                <a:gd name="T17" fmla="*/ 1028 h 1452"/>
                <a:gd name="T18" fmla="*/ 4543 w 4652"/>
                <a:gd name="T19" fmla="*/ 908 h 1452"/>
                <a:gd name="T20" fmla="*/ 4180 w 4652"/>
                <a:gd name="T21" fmla="*/ 845 h 1452"/>
                <a:gd name="T22" fmla="*/ 3241 w 4652"/>
                <a:gd name="T23" fmla="*/ 212 h 1452"/>
                <a:gd name="T24" fmla="*/ 2874 w 4652"/>
                <a:gd name="T25" fmla="*/ 146 h 1452"/>
                <a:gd name="T26" fmla="*/ 2665 w 4652"/>
                <a:gd name="T27" fmla="*/ 120 h 1452"/>
                <a:gd name="T28" fmla="*/ 2545 w 4652"/>
                <a:gd name="T29" fmla="*/ 120 h 1452"/>
                <a:gd name="T30" fmla="*/ 1274 w 4652"/>
                <a:gd name="T31" fmla="*/ 120 h 1452"/>
                <a:gd name="T32" fmla="*/ 487 w 4652"/>
                <a:gd name="T33" fmla="*/ 0 h 1452"/>
                <a:gd name="T34" fmla="*/ 424 w 4652"/>
                <a:gd name="T35" fmla="*/ 0 h 1452"/>
                <a:gd name="T36" fmla="*/ 303 w 4652"/>
                <a:gd name="T37" fmla="*/ 60 h 1452"/>
                <a:gd name="T38" fmla="*/ 243 w 4652"/>
                <a:gd name="T39" fmla="*/ 120 h 1452"/>
                <a:gd name="T40" fmla="*/ 0 w 4652"/>
                <a:gd name="T41" fmla="*/ 364 h 1452"/>
                <a:gd name="T42" fmla="*/ 275 w 4652"/>
                <a:gd name="T43" fmla="*/ 742 h 1452"/>
                <a:gd name="T44" fmla="*/ 243 w 4652"/>
                <a:gd name="T45" fmla="*/ 908 h 1452"/>
                <a:gd name="T46" fmla="*/ 123 w 4652"/>
                <a:gd name="T47" fmla="*/ 1332 h 1452"/>
                <a:gd name="T48" fmla="*/ 123 w 4652"/>
                <a:gd name="T49" fmla="*/ 1392 h 1452"/>
                <a:gd name="T50" fmla="*/ 1526 w 4652"/>
                <a:gd name="T51" fmla="*/ 1426 h 1452"/>
                <a:gd name="T52" fmla="*/ 2422 w 4652"/>
                <a:gd name="T53" fmla="*/ 1452 h 1452"/>
                <a:gd name="T54" fmla="*/ 3029 w 4652"/>
                <a:gd name="T55" fmla="*/ 1332 h 1452"/>
                <a:gd name="T56" fmla="*/ 3149 w 4652"/>
                <a:gd name="T57" fmla="*/ 1332 h 1452"/>
                <a:gd name="T58" fmla="*/ 3392 w 4652"/>
                <a:gd name="T59" fmla="*/ 1051 h 1452"/>
                <a:gd name="T60" fmla="*/ 3756 w 4652"/>
                <a:gd name="T61" fmla="*/ 667 h 1452"/>
                <a:gd name="T62" fmla="*/ 3696 w 4652"/>
                <a:gd name="T63" fmla="*/ 364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52" h="1452">
                  <a:moveTo>
                    <a:pt x="4432" y="524"/>
                  </a:moveTo>
                  <a:lnTo>
                    <a:pt x="4486" y="579"/>
                  </a:lnTo>
                  <a:lnTo>
                    <a:pt x="4555" y="599"/>
                  </a:lnTo>
                  <a:lnTo>
                    <a:pt x="4632" y="587"/>
                  </a:lnTo>
                  <a:lnTo>
                    <a:pt x="4641" y="556"/>
                  </a:lnTo>
                  <a:lnTo>
                    <a:pt x="4652" y="521"/>
                  </a:lnTo>
                  <a:lnTo>
                    <a:pt x="4621" y="510"/>
                  </a:lnTo>
                  <a:lnTo>
                    <a:pt x="4552" y="490"/>
                  </a:lnTo>
                  <a:lnTo>
                    <a:pt x="4475" y="501"/>
                  </a:lnTo>
                  <a:lnTo>
                    <a:pt x="4432" y="524"/>
                  </a:lnTo>
                  <a:close/>
                  <a:moveTo>
                    <a:pt x="4180" y="845"/>
                  </a:moveTo>
                  <a:lnTo>
                    <a:pt x="4057" y="908"/>
                  </a:lnTo>
                  <a:lnTo>
                    <a:pt x="3876" y="968"/>
                  </a:lnTo>
                  <a:lnTo>
                    <a:pt x="3876" y="1028"/>
                  </a:lnTo>
                  <a:lnTo>
                    <a:pt x="3936" y="1028"/>
                  </a:lnTo>
                  <a:lnTo>
                    <a:pt x="3996" y="1088"/>
                  </a:lnTo>
                  <a:lnTo>
                    <a:pt x="4120" y="1028"/>
                  </a:lnTo>
                  <a:lnTo>
                    <a:pt x="4180" y="1028"/>
                  </a:lnTo>
                  <a:lnTo>
                    <a:pt x="4543" y="968"/>
                  </a:lnTo>
                  <a:lnTo>
                    <a:pt x="4543" y="908"/>
                  </a:lnTo>
                  <a:lnTo>
                    <a:pt x="4300" y="845"/>
                  </a:lnTo>
                  <a:lnTo>
                    <a:pt x="4180" y="845"/>
                  </a:lnTo>
                  <a:close/>
                  <a:moveTo>
                    <a:pt x="3332" y="243"/>
                  </a:moveTo>
                  <a:lnTo>
                    <a:pt x="3241" y="212"/>
                  </a:lnTo>
                  <a:lnTo>
                    <a:pt x="3149" y="180"/>
                  </a:lnTo>
                  <a:lnTo>
                    <a:pt x="2874" y="146"/>
                  </a:lnTo>
                  <a:lnTo>
                    <a:pt x="2665" y="120"/>
                  </a:lnTo>
                  <a:lnTo>
                    <a:pt x="2665" y="120"/>
                  </a:lnTo>
                  <a:lnTo>
                    <a:pt x="2545" y="120"/>
                  </a:lnTo>
                  <a:lnTo>
                    <a:pt x="2545" y="120"/>
                  </a:lnTo>
                  <a:lnTo>
                    <a:pt x="2545" y="180"/>
                  </a:lnTo>
                  <a:lnTo>
                    <a:pt x="1274" y="120"/>
                  </a:lnTo>
                  <a:lnTo>
                    <a:pt x="547" y="60"/>
                  </a:lnTo>
                  <a:lnTo>
                    <a:pt x="487" y="0"/>
                  </a:lnTo>
                  <a:lnTo>
                    <a:pt x="487" y="0"/>
                  </a:lnTo>
                  <a:lnTo>
                    <a:pt x="424" y="0"/>
                  </a:lnTo>
                  <a:lnTo>
                    <a:pt x="424" y="0"/>
                  </a:lnTo>
                  <a:lnTo>
                    <a:pt x="303" y="60"/>
                  </a:lnTo>
                  <a:lnTo>
                    <a:pt x="243" y="60"/>
                  </a:lnTo>
                  <a:lnTo>
                    <a:pt x="243" y="120"/>
                  </a:lnTo>
                  <a:lnTo>
                    <a:pt x="83" y="284"/>
                  </a:lnTo>
                  <a:lnTo>
                    <a:pt x="0" y="364"/>
                  </a:lnTo>
                  <a:lnTo>
                    <a:pt x="183" y="604"/>
                  </a:lnTo>
                  <a:lnTo>
                    <a:pt x="275" y="742"/>
                  </a:lnTo>
                  <a:lnTo>
                    <a:pt x="303" y="788"/>
                  </a:lnTo>
                  <a:lnTo>
                    <a:pt x="243" y="908"/>
                  </a:lnTo>
                  <a:lnTo>
                    <a:pt x="183" y="1272"/>
                  </a:lnTo>
                  <a:lnTo>
                    <a:pt x="123" y="1332"/>
                  </a:lnTo>
                  <a:lnTo>
                    <a:pt x="123" y="1392"/>
                  </a:lnTo>
                  <a:lnTo>
                    <a:pt x="123" y="1392"/>
                  </a:lnTo>
                  <a:lnTo>
                    <a:pt x="183" y="1392"/>
                  </a:lnTo>
                  <a:lnTo>
                    <a:pt x="1526" y="1426"/>
                  </a:lnTo>
                  <a:lnTo>
                    <a:pt x="2422" y="1452"/>
                  </a:lnTo>
                  <a:lnTo>
                    <a:pt x="2422" y="1452"/>
                  </a:lnTo>
                  <a:lnTo>
                    <a:pt x="2422" y="1452"/>
                  </a:lnTo>
                  <a:lnTo>
                    <a:pt x="3029" y="1332"/>
                  </a:lnTo>
                  <a:lnTo>
                    <a:pt x="3149" y="1332"/>
                  </a:lnTo>
                  <a:lnTo>
                    <a:pt x="3149" y="1332"/>
                  </a:lnTo>
                  <a:lnTo>
                    <a:pt x="3149" y="1272"/>
                  </a:lnTo>
                  <a:lnTo>
                    <a:pt x="3392" y="1051"/>
                  </a:lnTo>
                  <a:lnTo>
                    <a:pt x="3756" y="725"/>
                  </a:lnTo>
                  <a:lnTo>
                    <a:pt x="3756" y="667"/>
                  </a:lnTo>
                  <a:lnTo>
                    <a:pt x="3756" y="424"/>
                  </a:lnTo>
                  <a:lnTo>
                    <a:pt x="3696" y="364"/>
                  </a:lnTo>
                  <a:lnTo>
                    <a:pt x="3332" y="24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grpSp>
      <p:sp>
        <p:nvSpPr>
          <p:cNvPr id="145" name="TextBox 144"/>
          <p:cNvSpPr txBox="1"/>
          <p:nvPr/>
        </p:nvSpPr>
        <p:spPr>
          <a:xfrm>
            <a:off x="7868092" y="5178056"/>
            <a:ext cx="389850" cy="230832"/>
          </a:xfrm>
          <a:prstGeom prst="rect">
            <a:avLst/>
          </a:prstGeom>
          <a:noFill/>
        </p:spPr>
        <p:txBody>
          <a:bodyPr wrap="none" rtlCol="0">
            <a:spAutoFit/>
          </a:bodyPr>
          <a:lstStyle/>
          <a:p>
            <a:r>
              <a:rPr lang="en-US" sz="900" b="1" dirty="0" smtClean="0">
                <a:latin typeface="+mn-lt"/>
              </a:rPr>
              <a:t>PR*</a:t>
            </a:r>
          </a:p>
        </p:txBody>
      </p:sp>
      <p:sp>
        <p:nvSpPr>
          <p:cNvPr id="146" name="TextBox 145"/>
          <p:cNvSpPr txBox="1"/>
          <p:nvPr/>
        </p:nvSpPr>
        <p:spPr>
          <a:xfrm>
            <a:off x="1828800" y="6019800"/>
            <a:ext cx="4343400" cy="276999"/>
          </a:xfrm>
          <a:prstGeom prst="rect">
            <a:avLst/>
          </a:prstGeom>
          <a:noFill/>
        </p:spPr>
        <p:txBody>
          <a:bodyPr wrap="square" rtlCol="0">
            <a:spAutoFit/>
          </a:bodyPr>
          <a:lstStyle/>
          <a:p>
            <a:r>
              <a:rPr lang="en-US" sz="1200" dirty="0" smtClean="0">
                <a:latin typeface="Calibri" pitchFamily="34" charset="0"/>
              </a:rPr>
              <a:t>*CA Senate Passed, now pending governor’s signature</a:t>
            </a:r>
            <a:endParaRPr lang="en-US" sz="1200" dirty="0">
              <a:latin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9550" y="163513"/>
            <a:ext cx="8839200" cy="590550"/>
          </a:xfrm>
        </p:spPr>
        <p:txBody>
          <a:bodyPr/>
          <a:lstStyle/>
          <a:p>
            <a:pPr eaLnBrk="1" hangingPunct="1"/>
            <a:r>
              <a:rPr lang="en-GB" dirty="0" smtClean="0"/>
              <a:t>Uniform and Electronic Prior Authorization State Legislation 2011-2012</a:t>
            </a:r>
            <a:endParaRPr dirty="0" smtClean="0"/>
          </a:p>
        </p:txBody>
      </p:sp>
      <p:grpSp>
        <p:nvGrpSpPr>
          <p:cNvPr id="2" name="Group 4"/>
          <p:cNvGrpSpPr>
            <a:grpSpLocks/>
          </p:cNvGrpSpPr>
          <p:nvPr/>
        </p:nvGrpSpPr>
        <p:grpSpPr bwMode="auto">
          <a:xfrm>
            <a:off x="2316171" y="4894270"/>
            <a:ext cx="874718" cy="717551"/>
            <a:chOff x="1499" y="3037"/>
            <a:chExt cx="551" cy="452"/>
          </a:xfrm>
          <a:solidFill>
            <a:schemeClr val="accent6">
              <a:lumMod val="20000"/>
              <a:lumOff val="80000"/>
            </a:schemeClr>
          </a:solidFill>
        </p:grpSpPr>
        <p:grpSp>
          <p:nvGrpSpPr>
            <p:cNvPr id="3" name="Group 5" descr="60%"/>
            <p:cNvGrpSpPr>
              <a:grpSpLocks/>
            </p:cNvGrpSpPr>
            <p:nvPr/>
          </p:nvGrpSpPr>
          <p:grpSpPr bwMode="auto">
            <a:xfrm>
              <a:off x="1499" y="3037"/>
              <a:ext cx="551" cy="452"/>
              <a:chOff x="1759" y="3382"/>
              <a:chExt cx="824" cy="634"/>
            </a:xfrm>
            <a:grpFill/>
          </p:grpSpPr>
          <p:sp>
            <p:nvSpPr>
              <p:cNvPr id="60" name="Freeform 6"/>
              <p:cNvSpPr>
                <a:spLocks/>
              </p:cNvSpPr>
              <p:nvPr/>
            </p:nvSpPr>
            <p:spPr bwMode="gray">
              <a:xfrm>
                <a:off x="1759" y="3462"/>
                <a:ext cx="63" cy="91"/>
              </a:xfrm>
              <a:custGeom>
                <a:avLst/>
                <a:gdLst/>
                <a:ahLst/>
                <a:cxnLst>
                  <a:cxn ang="0">
                    <a:pos x="0" y="91"/>
                  </a:cxn>
                  <a:cxn ang="0">
                    <a:pos x="0" y="64"/>
                  </a:cxn>
                  <a:cxn ang="0">
                    <a:pos x="36" y="0"/>
                  </a:cxn>
                  <a:cxn ang="0">
                    <a:pos x="63" y="19"/>
                  </a:cxn>
                  <a:cxn ang="0">
                    <a:pos x="33" y="91"/>
                  </a:cxn>
                  <a:cxn ang="0">
                    <a:pos x="0" y="91"/>
                  </a:cxn>
                </a:cxnLst>
                <a:rect l="0" t="0" r="r" b="b"/>
                <a:pathLst>
                  <a:path w="63" h="91">
                    <a:moveTo>
                      <a:pt x="0" y="91"/>
                    </a:moveTo>
                    <a:lnTo>
                      <a:pt x="0" y="64"/>
                    </a:lnTo>
                    <a:lnTo>
                      <a:pt x="36" y="0"/>
                    </a:lnTo>
                    <a:lnTo>
                      <a:pt x="63" y="19"/>
                    </a:lnTo>
                    <a:lnTo>
                      <a:pt x="33" y="91"/>
                    </a:lnTo>
                    <a:lnTo>
                      <a:pt x="0" y="91"/>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1" name="Freeform 7"/>
              <p:cNvSpPr>
                <a:spLocks/>
              </p:cNvSpPr>
              <p:nvPr/>
            </p:nvSpPr>
            <p:spPr bwMode="gray">
              <a:xfrm>
                <a:off x="1849" y="3382"/>
                <a:ext cx="118" cy="116"/>
              </a:xfrm>
              <a:custGeom>
                <a:avLst/>
                <a:gdLst/>
                <a:ahLst/>
                <a:cxnLst>
                  <a:cxn ang="0">
                    <a:pos x="26" y="13"/>
                  </a:cxn>
                  <a:cxn ang="0">
                    <a:pos x="0" y="69"/>
                  </a:cxn>
                  <a:cxn ang="0">
                    <a:pos x="46" y="106"/>
                  </a:cxn>
                  <a:cxn ang="0">
                    <a:pos x="98" y="116"/>
                  </a:cxn>
                  <a:cxn ang="0">
                    <a:pos x="118" y="70"/>
                  </a:cxn>
                  <a:cxn ang="0">
                    <a:pos x="106" y="0"/>
                  </a:cxn>
                  <a:cxn ang="0">
                    <a:pos x="26" y="13"/>
                  </a:cxn>
                </a:cxnLst>
                <a:rect l="0" t="0" r="r" b="b"/>
                <a:pathLst>
                  <a:path w="118" h="116">
                    <a:moveTo>
                      <a:pt x="26" y="13"/>
                    </a:moveTo>
                    <a:lnTo>
                      <a:pt x="0" y="69"/>
                    </a:lnTo>
                    <a:lnTo>
                      <a:pt x="46" y="106"/>
                    </a:lnTo>
                    <a:lnTo>
                      <a:pt x="98" y="116"/>
                    </a:lnTo>
                    <a:lnTo>
                      <a:pt x="118" y="70"/>
                    </a:lnTo>
                    <a:lnTo>
                      <a:pt x="106" y="0"/>
                    </a:lnTo>
                    <a:lnTo>
                      <a:pt x="26" y="13"/>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2" name="Freeform 8"/>
              <p:cNvSpPr>
                <a:spLocks/>
              </p:cNvSpPr>
              <p:nvPr/>
            </p:nvSpPr>
            <p:spPr bwMode="gray">
              <a:xfrm>
                <a:off x="1959" y="3462"/>
                <a:ext cx="175" cy="130"/>
              </a:xfrm>
              <a:custGeom>
                <a:avLst/>
                <a:gdLst/>
                <a:ahLst/>
                <a:cxnLst>
                  <a:cxn ang="0">
                    <a:pos x="0" y="46"/>
                  </a:cxn>
                  <a:cxn ang="0">
                    <a:pos x="120" y="0"/>
                  </a:cxn>
                  <a:cxn ang="0">
                    <a:pos x="143" y="56"/>
                  </a:cxn>
                  <a:cxn ang="0">
                    <a:pos x="166" y="69"/>
                  </a:cxn>
                  <a:cxn ang="0">
                    <a:pos x="176" y="114"/>
                  </a:cxn>
                  <a:cxn ang="0">
                    <a:pos x="116" y="121"/>
                  </a:cxn>
                  <a:cxn ang="0">
                    <a:pos x="73" y="130"/>
                  </a:cxn>
                  <a:cxn ang="0">
                    <a:pos x="0" y="46"/>
                  </a:cxn>
                </a:cxnLst>
                <a:rect l="0" t="0" r="r" b="b"/>
                <a:pathLst>
                  <a:path w="176" h="130">
                    <a:moveTo>
                      <a:pt x="0" y="46"/>
                    </a:moveTo>
                    <a:lnTo>
                      <a:pt x="120" y="0"/>
                    </a:lnTo>
                    <a:lnTo>
                      <a:pt x="143" y="56"/>
                    </a:lnTo>
                    <a:lnTo>
                      <a:pt x="166" y="69"/>
                    </a:lnTo>
                    <a:lnTo>
                      <a:pt x="176" y="114"/>
                    </a:lnTo>
                    <a:lnTo>
                      <a:pt x="116" y="121"/>
                    </a:lnTo>
                    <a:lnTo>
                      <a:pt x="73" y="130"/>
                    </a:lnTo>
                    <a:lnTo>
                      <a:pt x="0" y="46"/>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3" name="Freeform 9"/>
              <p:cNvSpPr>
                <a:spLocks/>
              </p:cNvSpPr>
              <p:nvPr/>
            </p:nvSpPr>
            <p:spPr bwMode="gray">
              <a:xfrm>
                <a:off x="2142" y="3562"/>
                <a:ext cx="141" cy="67"/>
              </a:xfrm>
              <a:custGeom>
                <a:avLst/>
                <a:gdLst/>
                <a:ahLst/>
                <a:cxnLst>
                  <a:cxn ang="0">
                    <a:pos x="21" y="2"/>
                  </a:cxn>
                  <a:cxn ang="0">
                    <a:pos x="0" y="64"/>
                  </a:cxn>
                  <a:cxn ang="0">
                    <a:pos x="37" y="68"/>
                  </a:cxn>
                  <a:cxn ang="0">
                    <a:pos x="60" y="54"/>
                  </a:cxn>
                  <a:cxn ang="0">
                    <a:pos x="103" y="55"/>
                  </a:cxn>
                  <a:cxn ang="0">
                    <a:pos x="140" y="28"/>
                  </a:cxn>
                  <a:cxn ang="0">
                    <a:pos x="115" y="18"/>
                  </a:cxn>
                  <a:cxn ang="0">
                    <a:pos x="97" y="0"/>
                  </a:cxn>
                  <a:cxn ang="0">
                    <a:pos x="21" y="2"/>
                  </a:cxn>
                </a:cxnLst>
                <a:rect l="0" t="0" r="r" b="b"/>
                <a:pathLst>
                  <a:path w="140" h="68">
                    <a:moveTo>
                      <a:pt x="21" y="2"/>
                    </a:moveTo>
                    <a:lnTo>
                      <a:pt x="0" y="64"/>
                    </a:lnTo>
                    <a:lnTo>
                      <a:pt x="37" y="68"/>
                    </a:lnTo>
                    <a:lnTo>
                      <a:pt x="60" y="54"/>
                    </a:lnTo>
                    <a:lnTo>
                      <a:pt x="103" y="55"/>
                    </a:lnTo>
                    <a:lnTo>
                      <a:pt x="140" y="28"/>
                    </a:lnTo>
                    <a:lnTo>
                      <a:pt x="115" y="18"/>
                    </a:lnTo>
                    <a:lnTo>
                      <a:pt x="97" y="0"/>
                    </a:lnTo>
                    <a:lnTo>
                      <a:pt x="21" y="2"/>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4" name="Freeform 10"/>
              <p:cNvSpPr>
                <a:spLocks/>
              </p:cNvSpPr>
              <p:nvPr/>
            </p:nvSpPr>
            <p:spPr bwMode="gray">
              <a:xfrm>
                <a:off x="2184" y="3658"/>
                <a:ext cx="57" cy="49"/>
              </a:xfrm>
              <a:custGeom>
                <a:avLst/>
                <a:gdLst/>
                <a:ahLst/>
                <a:cxnLst>
                  <a:cxn ang="0">
                    <a:pos x="50" y="0"/>
                  </a:cxn>
                  <a:cxn ang="0">
                    <a:pos x="0" y="4"/>
                  </a:cxn>
                  <a:cxn ang="0">
                    <a:pos x="9" y="50"/>
                  </a:cxn>
                  <a:cxn ang="0">
                    <a:pos x="57" y="38"/>
                  </a:cxn>
                  <a:cxn ang="0">
                    <a:pos x="50" y="0"/>
                  </a:cxn>
                </a:cxnLst>
                <a:rect l="0" t="0" r="r" b="b"/>
                <a:pathLst>
                  <a:path w="57" h="50">
                    <a:moveTo>
                      <a:pt x="50" y="0"/>
                    </a:moveTo>
                    <a:lnTo>
                      <a:pt x="0" y="4"/>
                    </a:lnTo>
                    <a:lnTo>
                      <a:pt x="9" y="50"/>
                    </a:lnTo>
                    <a:lnTo>
                      <a:pt x="57" y="38"/>
                    </a:lnTo>
                    <a:lnTo>
                      <a:pt x="50"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5" name="Freeform 11"/>
              <p:cNvSpPr>
                <a:spLocks/>
              </p:cNvSpPr>
              <p:nvPr/>
            </p:nvSpPr>
            <p:spPr bwMode="gray">
              <a:xfrm>
                <a:off x="2247" y="3712"/>
                <a:ext cx="39" cy="49"/>
              </a:xfrm>
              <a:custGeom>
                <a:avLst/>
                <a:gdLst/>
                <a:ahLst/>
                <a:cxnLst>
                  <a:cxn ang="0">
                    <a:pos x="0" y="19"/>
                  </a:cxn>
                  <a:cxn ang="0">
                    <a:pos x="39" y="0"/>
                  </a:cxn>
                  <a:cxn ang="0">
                    <a:pos x="39" y="43"/>
                  </a:cxn>
                  <a:cxn ang="0">
                    <a:pos x="13" y="49"/>
                  </a:cxn>
                  <a:cxn ang="0">
                    <a:pos x="0" y="19"/>
                  </a:cxn>
                </a:cxnLst>
                <a:rect l="0" t="0" r="r" b="b"/>
                <a:pathLst>
                  <a:path w="39" h="49">
                    <a:moveTo>
                      <a:pt x="0" y="19"/>
                    </a:moveTo>
                    <a:lnTo>
                      <a:pt x="39" y="0"/>
                    </a:lnTo>
                    <a:lnTo>
                      <a:pt x="39" y="43"/>
                    </a:lnTo>
                    <a:lnTo>
                      <a:pt x="13" y="49"/>
                    </a:lnTo>
                    <a:lnTo>
                      <a:pt x="0" y="19"/>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6" name="Freeform 12"/>
              <p:cNvSpPr>
                <a:spLocks/>
              </p:cNvSpPr>
              <p:nvPr/>
            </p:nvSpPr>
            <p:spPr bwMode="gray">
              <a:xfrm>
                <a:off x="2345" y="3735"/>
                <a:ext cx="238" cy="281"/>
              </a:xfrm>
              <a:custGeom>
                <a:avLst/>
                <a:gdLst/>
                <a:ahLst/>
                <a:cxnLst>
                  <a:cxn ang="0">
                    <a:pos x="40" y="0"/>
                  </a:cxn>
                  <a:cxn ang="0">
                    <a:pos x="0" y="107"/>
                  </a:cxn>
                  <a:cxn ang="0">
                    <a:pos x="28" y="160"/>
                  </a:cxn>
                  <a:cxn ang="0">
                    <a:pos x="28" y="256"/>
                  </a:cxn>
                  <a:cxn ang="0">
                    <a:pos x="85" y="281"/>
                  </a:cxn>
                  <a:cxn ang="0">
                    <a:pos x="111" y="226"/>
                  </a:cxn>
                  <a:cxn ang="0">
                    <a:pos x="184" y="213"/>
                  </a:cxn>
                  <a:cxn ang="0">
                    <a:pos x="238" y="151"/>
                  </a:cxn>
                  <a:cxn ang="0">
                    <a:pos x="181" y="56"/>
                  </a:cxn>
                  <a:cxn ang="0">
                    <a:pos x="40" y="0"/>
                  </a:cxn>
                </a:cxnLst>
                <a:rect l="0" t="0" r="r" b="b"/>
                <a:pathLst>
                  <a:path w="238" h="281">
                    <a:moveTo>
                      <a:pt x="40" y="0"/>
                    </a:moveTo>
                    <a:lnTo>
                      <a:pt x="0" y="107"/>
                    </a:lnTo>
                    <a:lnTo>
                      <a:pt x="28" y="160"/>
                    </a:lnTo>
                    <a:lnTo>
                      <a:pt x="28" y="256"/>
                    </a:lnTo>
                    <a:lnTo>
                      <a:pt x="85" y="281"/>
                    </a:lnTo>
                    <a:lnTo>
                      <a:pt x="111" y="226"/>
                    </a:lnTo>
                    <a:lnTo>
                      <a:pt x="184" y="213"/>
                    </a:lnTo>
                    <a:lnTo>
                      <a:pt x="238" y="151"/>
                    </a:lnTo>
                    <a:lnTo>
                      <a:pt x="181" y="56"/>
                    </a:lnTo>
                    <a:lnTo>
                      <a:pt x="40"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59" name="Freeform 13"/>
            <p:cNvSpPr>
              <a:spLocks/>
            </p:cNvSpPr>
            <p:nvPr/>
          </p:nvSpPr>
          <p:spPr bwMode="gray">
            <a:xfrm>
              <a:off x="1824" y="3185"/>
              <a:ext cx="87" cy="78"/>
            </a:xfrm>
            <a:custGeom>
              <a:avLst/>
              <a:gdLst/>
              <a:ahLst/>
              <a:cxnLst>
                <a:cxn ang="0">
                  <a:pos x="27" y="0"/>
                </a:cxn>
                <a:cxn ang="0">
                  <a:pos x="0" y="33"/>
                </a:cxn>
                <a:cxn ang="0">
                  <a:pos x="12" y="59"/>
                </a:cxn>
                <a:cxn ang="0">
                  <a:pos x="36" y="68"/>
                </a:cxn>
                <a:cxn ang="0">
                  <a:pos x="62" y="110"/>
                </a:cxn>
                <a:cxn ang="0">
                  <a:pos x="130" y="93"/>
                </a:cxn>
                <a:cxn ang="0">
                  <a:pos x="132" y="48"/>
                </a:cxn>
                <a:cxn ang="0">
                  <a:pos x="82" y="9"/>
                </a:cxn>
                <a:cxn ang="0">
                  <a:pos x="27" y="0"/>
                </a:cxn>
              </a:cxnLst>
              <a:rect l="0" t="0" r="r" b="b"/>
              <a:pathLst>
                <a:path w="132" h="110">
                  <a:moveTo>
                    <a:pt x="27" y="0"/>
                  </a:moveTo>
                  <a:lnTo>
                    <a:pt x="0" y="33"/>
                  </a:lnTo>
                  <a:lnTo>
                    <a:pt x="12" y="59"/>
                  </a:lnTo>
                  <a:lnTo>
                    <a:pt x="36" y="68"/>
                  </a:lnTo>
                  <a:lnTo>
                    <a:pt x="62" y="110"/>
                  </a:lnTo>
                  <a:lnTo>
                    <a:pt x="130" y="93"/>
                  </a:lnTo>
                  <a:lnTo>
                    <a:pt x="132" y="48"/>
                  </a:lnTo>
                  <a:lnTo>
                    <a:pt x="82" y="9"/>
                  </a:lnTo>
                  <a:lnTo>
                    <a:pt x="27"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6" name="Freeform 14"/>
          <p:cNvSpPr>
            <a:spLocks/>
          </p:cNvSpPr>
          <p:nvPr/>
        </p:nvSpPr>
        <p:spPr bwMode="gray">
          <a:xfrm>
            <a:off x="974725" y="4456120"/>
            <a:ext cx="1323983" cy="1304926"/>
          </a:xfrm>
          <a:custGeom>
            <a:avLst/>
            <a:gdLst/>
            <a:ahLst/>
            <a:cxnLst>
              <a:cxn ang="0">
                <a:pos x="240" y="219"/>
              </a:cxn>
              <a:cxn ang="0">
                <a:pos x="543" y="0"/>
              </a:cxn>
              <a:cxn ang="0">
                <a:pos x="687" y="39"/>
              </a:cxn>
              <a:cxn ang="0">
                <a:pos x="757" y="109"/>
              </a:cxn>
              <a:cxn ang="0">
                <a:pos x="1041" y="136"/>
              </a:cxn>
              <a:cxn ang="0">
                <a:pos x="1050" y="863"/>
              </a:cxn>
              <a:cxn ang="0">
                <a:pos x="1143" y="885"/>
              </a:cxn>
              <a:cxn ang="0">
                <a:pos x="1186" y="972"/>
              </a:cxn>
              <a:cxn ang="0">
                <a:pos x="1251" y="942"/>
              </a:cxn>
              <a:cxn ang="0">
                <a:pos x="1389" y="1139"/>
              </a:cxn>
              <a:cxn ang="0">
                <a:pos x="1506" y="1230"/>
              </a:cxn>
              <a:cxn ang="0">
                <a:pos x="1501" y="1309"/>
              </a:cxn>
              <a:cxn ang="0">
                <a:pos x="1353" y="1319"/>
              </a:cxn>
              <a:cxn ang="0">
                <a:pos x="1287" y="1078"/>
              </a:cxn>
              <a:cxn ang="0">
                <a:pos x="819" y="840"/>
              </a:cxn>
              <a:cxn ang="0">
                <a:pos x="831" y="915"/>
              </a:cxn>
              <a:cxn ang="0">
                <a:pos x="726" y="1012"/>
              </a:cxn>
              <a:cxn ang="0">
                <a:pos x="709" y="976"/>
              </a:cxn>
              <a:cxn ang="0">
                <a:pos x="679" y="976"/>
              </a:cxn>
              <a:cxn ang="0">
                <a:pos x="594" y="1178"/>
              </a:cxn>
              <a:cxn ang="0">
                <a:pos x="333" y="1376"/>
              </a:cxn>
              <a:cxn ang="0">
                <a:pos x="74" y="1470"/>
              </a:cxn>
              <a:cxn ang="0">
                <a:pos x="0" y="1457"/>
              </a:cxn>
              <a:cxn ang="0">
                <a:pos x="297" y="1288"/>
              </a:cxn>
              <a:cxn ang="0">
                <a:pos x="333" y="1288"/>
              </a:cxn>
              <a:cxn ang="0">
                <a:pos x="441" y="1156"/>
              </a:cxn>
              <a:cxn ang="0">
                <a:pos x="490" y="1152"/>
              </a:cxn>
              <a:cxn ang="0">
                <a:pos x="564" y="1052"/>
              </a:cxn>
              <a:cxn ang="0">
                <a:pos x="539" y="1008"/>
              </a:cxn>
              <a:cxn ang="0">
                <a:pos x="380" y="1029"/>
              </a:cxn>
              <a:cxn ang="0">
                <a:pos x="271" y="779"/>
              </a:cxn>
              <a:cxn ang="0">
                <a:pos x="333" y="666"/>
              </a:cxn>
              <a:cxn ang="0">
                <a:pos x="433" y="626"/>
              </a:cxn>
              <a:cxn ang="0">
                <a:pos x="397" y="526"/>
              </a:cxn>
              <a:cxn ang="0">
                <a:pos x="293" y="573"/>
              </a:cxn>
              <a:cxn ang="0">
                <a:pos x="214" y="429"/>
              </a:cxn>
              <a:cxn ang="0">
                <a:pos x="301" y="395"/>
              </a:cxn>
              <a:cxn ang="0">
                <a:pos x="380" y="433"/>
              </a:cxn>
              <a:cxn ang="0">
                <a:pos x="416" y="412"/>
              </a:cxn>
              <a:cxn ang="0">
                <a:pos x="350" y="289"/>
              </a:cxn>
              <a:cxn ang="0">
                <a:pos x="236" y="280"/>
              </a:cxn>
              <a:cxn ang="0">
                <a:pos x="240" y="219"/>
              </a:cxn>
            </a:cxnLst>
            <a:rect l="0" t="0" r="r" b="b"/>
            <a:pathLst>
              <a:path w="1506" h="1470">
                <a:moveTo>
                  <a:pt x="240" y="219"/>
                </a:moveTo>
                <a:lnTo>
                  <a:pt x="543" y="0"/>
                </a:lnTo>
                <a:lnTo>
                  <a:pt x="687" y="39"/>
                </a:lnTo>
                <a:lnTo>
                  <a:pt x="757" y="109"/>
                </a:lnTo>
                <a:lnTo>
                  <a:pt x="1041" y="136"/>
                </a:lnTo>
                <a:lnTo>
                  <a:pt x="1050" y="863"/>
                </a:lnTo>
                <a:lnTo>
                  <a:pt x="1143" y="885"/>
                </a:lnTo>
                <a:lnTo>
                  <a:pt x="1186" y="972"/>
                </a:lnTo>
                <a:lnTo>
                  <a:pt x="1251" y="942"/>
                </a:lnTo>
                <a:lnTo>
                  <a:pt x="1389" y="1139"/>
                </a:lnTo>
                <a:lnTo>
                  <a:pt x="1506" y="1230"/>
                </a:lnTo>
                <a:lnTo>
                  <a:pt x="1501" y="1309"/>
                </a:lnTo>
                <a:lnTo>
                  <a:pt x="1353" y="1319"/>
                </a:lnTo>
                <a:lnTo>
                  <a:pt x="1287" y="1078"/>
                </a:lnTo>
                <a:lnTo>
                  <a:pt x="819" y="840"/>
                </a:lnTo>
                <a:lnTo>
                  <a:pt x="831" y="915"/>
                </a:lnTo>
                <a:lnTo>
                  <a:pt x="726" y="1012"/>
                </a:lnTo>
                <a:lnTo>
                  <a:pt x="709" y="976"/>
                </a:lnTo>
                <a:lnTo>
                  <a:pt x="679" y="976"/>
                </a:lnTo>
                <a:lnTo>
                  <a:pt x="594" y="1178"/>
                </a:lnTo>
                <a:lnTo>
                  <a:pt x="333" y="1376"/>
                </a:lnTo>
                <a:lnTo>
                  <a:pt x="74" y="1470"/>
                </a:lnTo>
                <a:lnTo>
                  <a:pt x="0" y="1457"/>
                </a:lnTo>
                <a:lnTo>
                  <a:pt x="297" y="1288"/>
                </a:lnTo>
                <a:lnTo>
                  <a:pt x="333" y="1288"/>
                </a:lnTo>
                <a:lnTo>
                  <a:pt x="441" y="1156"/>
                </a:lnTo>
                <a:lnTo>
                  <a:pt x="490" y="1152"/>
                </a:lnTo>
                <a:lnTo>
                  <a:pt x="564" y="1052"/>
                </a:lnTo>
                <a:lnTo>
                  <a:pt x="539" y="1008"/>
                </a:lnTo>
                <a:lnTo>
                  <a:pt x="380" y="1029"/>
                </a:lnTo>
                <a:lnTo>
                  <a:pt x="271" y="779"/>
                </a:lnTo>
                <a:lnTo>
                  <a:pt x="333" y="666"/>
                </a:lnTo>
                <a:lnTo>
                  <a:pt x="433" y="626"/>
                </a:lnTo>
                <a:lnTo>
                  <a:pt x="397" y="526"/>
                </a:lnTo>
                <a:lnTo>
                  <a:pt x="293" y="573"/>
                </a:lnTo>
                <a:lnTo>
                  <a:pt x="214" y="429"/>
                </a:lnTo>
                <a:lnTo>
                  <a:pt x="301" y="395"/>
                </a:lnTo>
                <a:lnTo>
                  <a:pt x="380" y="433"/>
                </a:lnTo>
                <a:lnTo>
                  <a:pt x="416" y="412"/>
                </a:lnTo>
                <a:lnTo>
                  <a:pt x="350" y="289"/>
                </a:lnTo>
                <a:lnTo>
                  <a:pt x="236" y="280"/>
                </a:lnTo>
                <a:lnTo>
                  <a:pt x="240" y="219"/>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7" name="Freeform 15"/>
          <p:cNvSpPr>
            <a:spLocks/>
          </p:cNvSpPr>
          <p:nvPr/>
        </p:nvSpPr>
        <p:spPr bwMode="gray">
          <a:xfrm>
            <a:off x="7591467" y="1392242"/>
            <a:ext cx="530228" cy="800101"/>
          </a:xfrm>
          <a:custGeom>
            <a:avLst/>
            <a:gdLst/>
            <a:ahLst/>
            <a:cxnLst>
              <a:cxn ang="0">
                <a:pos x="70" y="14"/>
              </a:cxn>
              <a:cxn ang="0">
                <a:pos x="26" y="98"/>
              </a:cxn>
              <a:cxn ang="0">
                <a:pos x="47" y="130"/>
              </a:cxn>
              <a:cxn ang="0">
                <a:pos x="26" y="168"/>
              </a:cxn>
              <a:cxn ang="0">
                <a:pos x="38" y="181"/>
              </a:cxn>
              <a:cxn ang="0">
                <a:pos x="30" y="207"/>
              </a:cxn>
              <a:cxn ang="0">
                <a:pos x="30" y="250"/>
              </a:cxn>
              <a:cxn ang="0">
                <a:pos x="0" y="265"/>
              </a:cxn>
              <a:cxn ang="0">
                <a:pos x="11" y="278"/>
              </a:cxn>
              <a:cxn ang="0">
                <a:pos x="74" y="438"/>
              </a:cxn>
              <a:cxn ang="0">
                <a:pos x="124" y="458"/>
              </a:cxn>
              <a:cxn ang="0">
                <a:pos x="121" y="425"/>
              </a:cxn>
              <a:cxn ang="0">
                <a:pos x="146" y="400"/>
              </a:cxn>
              <a:cxn ang="0">
                <a:pos x="137" y="372"/>
              </a:cxn>
              <a:cxn ang="0">
                <a:pos x="198" y="340"/>
              </a:cxn>
              <a:cxn ang="0">
                <a:pos x="201" y="295"/>
              </a:cxn>
              <a:cxn ang="0">
                <a:pos x="237" y="292"/>
              </a:cxn>
              <a:cxn ang="0">
                <a:pos x="266" y="258"/>
              </a:cxn>
              <a:cxn ang="0">
                <a:pos x="300" y="235"/>
              </a:cxn>
              <a:cxn ang="0">
                <a:pos x="300" y="207"/>
              </a:cxn>
              <a:cxn ang="0">
                <a:pos x="253" y="198"/>
              </a:cxn>
              <a:cxn ang="0">
                <a:pos x="244" y="167"/>
              </a:cxn>
              <a:cxn ang="0">
                <a:pos x="197" y="162"/>
              </a:cxn>
              <a:cxn ang="0">
                <a:pos x="158" y="27"/>
              </a:cxn>
              <a:cxn ang="0">
                <a:pos x="141" y="0"/>
              </a:cxn>
              <a:cxn ang="0">
                <a:pos x="94" y="11"/>
              </a:cxn>
              <a:cxn ang="0">
                <a:pos x="86" y="24"/>
              </a:cxn>
              <a:cxn ang="0">
                <a:pos x="70" y="14"/>
              </a:cxn>
            </a:cxnLst>
            <a:rect l="0" t="0" r="r" b="b"/>
            <a:pathLst>
              <a:path w="300" h="458">
                <a:moveTo>
                  <a:pt x="70" y="14"/>
                </a:moveTo>
                <a:lnTo>
                  <a:pt x="26" y="98"/>
                </a:lnTo>
                <a:lnTo>
                  <a:pt x="47" y="130"/>
                </a:lnTo>
                <a:lnTo>
                  <a:pt x="26" y="168"/>
                </a:lnTo>
                <a:lnTo>
                  <a:pt x="38" y="181"/>
                </a:lnTo>
                <a:lnTo>
                  <a:pt x="30" y="207"/>
                </a:lnTo>
                <a:lnTo>
                  <a:pt x="30" y="250"/>
                </a:lnTo>
                <a:lnTo>
                  <a:pt x="0" y="265"/>
                </a:lnTo>
                <a:lnTo>
                  <a:pt x="11" y="278"/>
                </a:lnTo>
                <a:lnTo>
                  <a:pt x="74" y="438"/>
                </a:lnTo>
                <a:lnTo>
                  <a:pt x="124" y="458"/>
                </a:lnTo>
                <a:lnTo>
                  <a:pt x="121" y="425"/>
                </a:lnTo>
                <a:lnTo>
                  <a:pt x="146" y="400"/>
                </a:lnTo>
                <a:lnTo>
                  <a:pt x="137" y="372"/>
                </a:lnTo>
                <a:lnTo>
                  <a:pt x="198" y="340"/>
                </a:lnTo>
                <a:lnTo>
                  <a:pt x="201" y="295"/>
                </a:lnTo>
                <a:lnTo>
                  <a:pt x="237" y="292"/>
                </a:lnTo>
                <a:lnTo>
                  <a:pt x="266" y="258"/>
                </a:lnTo>
                <a:lnTo>
                  <a:pt x="300" y="235"/>
                </a:lnTo>
                <a:lnTo>
                  <a:pt x="300" y="207"/>
                </a:lnTo>
                <a:lnTo>
                  <a:pt x="253" y="198"/>
                </a:lnTo>
                <a:lnTo>
                  <a:pt x="244" y="167"/>
                </a:lnTo>
                <a:lnTo>
                  <a:pt x="197" y="162"/>
                </a:lnTo>
                <a:lnTo>
                  <a:pt x="158" y="27"/>
                </a:lnTo>
                <a:lnTo>
                  <a:pt x="141" y="0"/>
                </a:lnTo>
                <a:lnTo>
                  <a:pt x="94" y="11"/>
                </a:lnTo>
                <a:lnTo>
                  <a:pt x="86" y="24"/>
                </a:lnTo>
                <a:lnTo>
                  <a:pt x="70" y="14"/>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9" name="Freeform 17"/>
          <p:cNvSpPr>
            <a:spLocks/>
          </p:cNvSpPr>
          <p:nvPr/>
        </p:nvSpPr>
        <p:spPr bwMode="gray">
          <a:xfrm>
            <a:off x="1208089" y="1452567"/>
            <a:ext cx="906468" cy="655638"/>
          </a:xfrm>
          <a:custGeom>
            <a:avLst/>
            <a:gdLst/>
            <a:ahLst/>
            <a:cxnLst>
              <a:cxn ang="0">
                <a:pos x="128" y="0"/>
              </a:cxn>
              <a:cxn ang="0">
                <a:pos x="233" y="28"/>
              </a:cxn>
              <a:cxn ang="0">
                <a:pos x="313" y="47"/>
              </a:cxn>
              <a:cxn ang="0">
                <a:pos x="351" y="56"/>
              </a:cxn>
              <a:cxn ang="0">
                <a:pos x="391" y="61"/>
              </a:cxn>
              <a:cxn ang="0">
                <a:pos x="444" y="71"/>
              </a:cxn>
              <a:cxn ang="0">
                <a:pos x="508" y="83"/>
              </a:cxn>
              <a:cxn ang="0">
                <a:pos x="467" y="373"/>
              </a:cxn>
              <a:cxn ang="0">
                <a:pos x="270" y="331"/>
              </a:cxn>
              <a:cxn ang="0">
                <a:pos x="243" y="350"/>
              </a:cxn>
              <a:cxn ang="0">
                <a:pos x="207" y="321"/>
              </a:cxn>
              <a:cxn ang="0">
                <a:pos x="175" y="350"/>
              </a:cxn>
              <a:cxn ang="0">
                <a:pos x="147" y="326"/>
              </a:cxn>
              <a:cxn ang="0">
                <a:pos x="65" y="321"/>
              </a:cxn>
              <a:cxn ang="0">
                <a:pos x="77" y="274"/>
              </a:cxn>
              <a:cxn ang="0">
                <a:pos x="18" y="270"/>
              </a:cxn>
              <a:cxn ang="0">
                <a:pos x="13" y="243"/>
              </a:cxn>
              <a:cxn ang="0">
                <a:pos x="24" y="214"/>
              </a:cxn>
              <a:cxn ang="0">
                <a:pos x="10" y="188"/>
              </a:cxn>
              <a:cxn ang="0">
                <a:pos x="11" y="116"/>
              </a:cxn>
              <a:cxn ang="0">
                <a:pos x="0" y="60"/>
              </a:cxn>
              <a:cxn ang="0">
                <a:pos x="7" y="38"/>
              </a:cxn>
              <a:cxn ang="0">
                <a:pos x="33" y="47"/>
              </a:cxn>
              <a:cxn ang="0">
                <a:pos x="60" y="80"/>
              </a:cxn>
              <a:cxn ang="0">
                <a:pos x="110" y="87"/>
              </a:cxn>
              <a:cxn ang="0">
                <a:pos x="123" y="114"/>
              </a:cxn>
              <a:cxn ang="0">
                <a:pos x="98" y="114"/>
              </a:cxn>
              <a:cxn ang="0">
                <a:pos x="95" y="137"/>
              </a:cxn>
              <a:cxn ang="0">
                <a:pos x="110" y="140"/>
              </a:cxn>
              <a:cxn ang="0">
                <a:pos x="115" y="163"/>
              </a:cxn>
              <a:cxn ang="0">
                <a:pos x="85" y="180"/>
              </a:cxn>
              <a:cxn ang="0">
                <a:pos x="85" y="196"/>
              </a:cxn>
              <a:cxn ang="0">
                <a:pos x="120" y="196"/>
              </a:cxn>
              <a:cxn ang="0">
                <a:pos x="128" y="156"/>
              </a:cxn>
              <a:cxn ang="0">
                <a:pos x="154" y="131"/>
              </a:cxn>
              <a:cxn ang="0">
                <a:pos x="123" y="68"/>
              </a:cxn>
              <a:cxn ang="0">
                <a:pos x="143" y="48"/>
              </a:cxn>
              <a:cxn ang="0">
                <a:pos x="128" y="0"/>
              </a:cxn>
            </a:cxnLst>
            <a:rect l="0" t="0" r="r" b="b"/>
            <a:pathLst>
              <a:path w="508" h="373">
                <a:moveTo>
                  <a:pt x="128" y="0"/>
                </a:moveTo>
                <a:lnTo>
                  <a:pt x="233" y="28"/>
                </a:lnTo>
                <a:lnTo>
                  <a:pt x="313" y="47"/>
                </a:lnTo>
                <a:lnTo>
                  <a:pt x="351" y="56"/>
                </a:lnTo>
                <a:lnTo>
                  <a:pt x="391" y="61"/>
                </a:lnTo>
                <a:lnTo>
                  <a:pt x="444" y="71"/>
                </a:lnTo>
                <a:lnTo>
                  <a:pt x="508" y="83"/>
                </a:lnTo>
                <a:lnTo>
                  <a:pt x="467" y="373"/>
                </a:lnTo>
                <a:lnTo>
                  <a:pt x="270" y="331"/>
                </a:lnTo>
                <a:lnTo>
                  <a:pt x="243" y="350"/>
                </a:lnTo>
                <a:lnTo>
                  <a:pt x="207" y="321"/>
                </a:lnTo>
                <a:lnTo>
                  <a:pt x="175" y="350"/>
                </a:lnTo>
                <a:lnTo>
                  <a:pt x="147" y="326"/>
                </a:lnTo>
                <a:lnTo>
                  <a:pt x="65" y="321"/>
                </a:lnTo>
                <a:lnTo>
                  <a:pt x="77" y="274"/>
                </a:lnTo>
                <a:lnTo>
                  <a:pt x="18" y="270"/>
                </a:lnTo>
                <a:lnTo>
                  <a:pt x="13" y="243"/>
                </a:lnTo>
                <a:lnTo>
                  <a:pt x="24" y="214"/>
                </a:lnTo>
                <a:lnTo>
                  <a:pt x="10" y="188"/>
                </a:lnTo>
                <a:lnTo>
                  <a:pt x="11" y="116"/>
                </a:lnTo>
                <a:lnTo>
                  <a:pt x="0" y="60"/>
                </a:lnTo>
                <a:lnTo>
                  <a:pt x="7" y="38"/>
                </a:lnTo>
                <a:lnTo>
                  <a:pt x="33" y="47"/>
                </a:lnTo>
                <a:lnTo>
                  <a:pt x="60" y="80"/>
                </a:lnTo>
                <a:lnTo>
                  <a:pt x="110" y="87"/>
                </a:lnTo>
                <a:lnTo>
                  <a:pt x="123" y="114"/>
                </a:lnTo>
                <a:lnTo>
                  <a:pt x="98" y="114"/>
                </a:lnTo>
                <a:lnTo>
                  <a:pt x="95" y="137"/>
                </a:lnTo>
                <a:lnTo>
                  <a:pt x="110" y="140"/>
                </a:lnTo>
                <a:lnTo>
                  <a:pt x="115" y="163"/>
                </a:lnTo>
                <a:lnTo>
                  <a:pt x="85" y="180"/>
                </a:lnTo>
                <a:lnTo>
                  <a:pt x="85" y="196"/>
                </a:lnTo>
                <a:lnTo>
                  <a:pt x="120" y="196"/>
                </a:lnTo>
                <a:lnTo>
                  <a:pt x="128" y="156"/>
                </a:lnTo>
                <a:lnTo>
                  <a:pt x="154" y="131"/>
                </a:lnTo>
                <a:lnTo>
                  <a:pt x="123" y="68"/>
                </a:lnTo>
                <a:lnTo>
                  <a:pt x="143" y="48"/>
                </a:lnTo>
                <a:lnTo>
                  <a:pt x="128" y="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0" name="Freeform 18"/>
          <p:cNvSpPr>
            <a:spLocks/>
          </p:cNvSpPr>
          <p:nvPr/>
        </p:nvSpPr>
        <p:spPr bwMode="gray">
          <a:xfrm>
            <a:off x="1000126" y="1916117"/>
            <a:ext cx="1127132" cy="846138"/>
          </a:xfrm>
          <a:custGeom>
            <a:avLst/>
            <a:gdLst/>
            <a:ahLst/>
            <a:cxnLst>
              <a:cxn ang="0">
                <a:pos x="138" y="0"/>
              </a:cxn>
              <a:cxn ang="0">
                <a:pos x="120" y="10"/>
              </a:cxn>
              <a:cxn ang="0">
                <a:pos x="108" y="53"/>
              </a:cxn>
              <a:cxn ang="0">
                <a:pos x="97" y="88"/>
              </a:cxn>
              <a:cxn ang="0">
                <a:pos x="88" y="117"/>
              </a:cxn>
              <a:cxn ang="0">
                <a:pos x="77" y="148"/>
              </a:cxn>
              <a:cxn ang="0">
                <a:pos x="64" y="180"/>
              </a:cxn>
              <a:cxn ang="0">
                <a:pos x="47" y="214"/>
              </a:cxn>
              <a:cxn ang="0">
                <a:pos x="24" y="254"/>
              </a:cxn>
              <a:cxn ang="0">
                <a:pos x="0" y="293"/>
              </a:cxn>
              <a:cxn ang="0">
                <a:pos x="0" y="377"/>
              </a:cxn>
              <a:cxn ang="0">
                <a:pos x="355" y="450"/>
              </a:cxn>
              <a:cxn ang="0">
                <a:pos x="520" y="484"/>
              </a:cxn>
              <a:cxn ang="0">
                <a:pos x="554" y="316"/>
              </a:cxn>
              <a:cxn ang="0">
                <a:pos x="575" y="301"/>
              </a:cxn>
              <a:cxn ang="0">
                <a:pos x="555" y="264"/>
              </a:cxn>
              <a:cxn ang="0">
                <a:pos x="565" y="226"/>
              </a:cxn>
              <a:cxn ang="0">
                <a:pos x="634" y="161"/>
              </a:cxn>
              <a:cxn ang="0">
                <a:pos x="587" y="103"/>
              </a:cxn>
              <a:cxn ang="0">
                <a:pos x="390" y="61"/>
              </a:cxn>
              <a:cxn ang="0">
                <a:pos x="363" y="78"/>
              </a:cxn>
              <a:cxn ang="0">
                <a:pos x="327" y="50"/>
              </a:cxn>
              <a:cxn ang="0">
                <a:pos x="295" y="80"/>
              </a:cxn>
              <a:cxn ang="0">
                <a:pos x="265" y="50"/>
              </a:cxn>
              <a:cxn ang="0">
                <a:pos x="187" y="51"/>
              </a:cxn>
              <a:cxn ang="0">
                <a:pos x="197" y="4"/>
              </a:cxn>
              <a:cxn ang="0">
                <a:pos x="138" y="0"/>
              </a:cxn>
            </a:cxnLst>
            <a:rect l="0" t="0" r="r" b="b"/>
            <a:pathLst>
              <a:path w="634" h="484">
                <a:moveTo>
                  <a:pt x="138" y="0"/>
                </a:moveTo>
                <a:lnTo>
                  <a:pt x="120" y="10"/>
                </a:lnTo>
                <a:lnTo>
                  <a:pt x="108" y="53"/>
                </a:lnTo>
                <a:lnTo>
                  <a:pt x="97" y="88"/>
                </a:lnTo>
                <a:lnTo>
                  <a:pt x="88" y="117"/>
                </a:lnTo>
                <a:lnTo>
                  <a:pt x="77" y="148"/>
                </a:lnTo>
                <a:lnTo>
                  <a:pt x="64" y="180"/>
                </a:lnTo>
                <a:lnTo>
                  <a:pt x="47" y="214"/>
                </a:lnTo>
                <a:lnTo>
                  <a:pt x="24" y="254"/>
                </a:lnTo>
                <a:lnTo>
                  <a:pt x="0" y="293"/>
                </a:lnTo>
                <a:lnTo>
                  <a:pt x="0" y="377"/>
                </a:lnTo>
                <a:lnTo>
                  <a:pt x="355" y="450"/>
                </a:lnTo>
                <a:lnTo>
                  <a:pt x="520" y="484"/>
                </a:lnTo>
                <a:lnTo>
                  <a:pt x="554" y="316"/>
                </a:lnTo>
                <a:lnTo>
                  <a:pt x="575" y="301"/>
                </a:lnTo>
                <a:lnTo>
                  <a:pt x="555" y="264"/>
                </a:lnTo>
                <a:lnTo>
                  <a:pt x="565" y="226"/>
                </a:lnTo>
                <a:lnTo>
                  <a:pt x="634" y="161"/>
                </a:lnTo>
                <a:lnTo>
                  <a:pt x="587" y="103"/>
                </a:lnTo>
                <a:lnTo>
                  <a:pt x="390" y="61"/>
                </a:lnTo>
                <a:lnTo>
                  <a:pt x="363" y="78"/>
                </a:lnTo>
                <a:lnTo>
                  <a:pt x="327" y="50"/>
                </a:lnTo>
                <a:lnTo>
                  <a:pt x="295" y="80"/>
                </a:lnTo>
                <a:lnTo>
                  <a:pt x="265" y="50"/>
                </a:lnTo>
                <a:lnTo>
                  <a:pt x="187" y="51"/>
                </a:lnTo>
                <a:lnTo>
                  <a:pt x="197" y="4"/>
                </a:lnTo>
                <a:lnTo>
                  <a:pt x="138" y="0"/>
                </a:lnTo>
                <a:close/>
              </a:path>
            </a:pathLst>
          </a:custGeom>
          <a:solidFill>
            <a:srgbClr val="E3E3E3"/>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1" name="Freeform 19"/>
          <p:cNvSpPr>
            <a:spLocks/>
          </p:cNvSpPr>
          <p:nvPr/>
        </p:nvSpPr>
        <p:spPr bwMode="gray">
          <a:xfrm>
            <a:off x="898525" y="2566993"/>
            <a:ext cx="1189045" cy="1809752"/>
          </a:xfrm>
          <a:custGeom>
            <a:avLst/>
            <a:gdLst/>
            <a:ahLst/>
            <a:cxnLst>
              <a:cxn ang="0">
                <a:pos x="52" y="0"/>
              </a:cxn>
              <a:cxn ang="0">
                <a:pos x="359" y="62"/>
              </a:cxn>
              <a:cxn ang="0">
                <a:pos x="292" y="366"/>
              </a:cxn>
              <a:cxn ang="0">
                <a:pos x="637" y="829"/>
              </a:cxn>
              <a:cxn ang="0">
                <a:pos x="669" y="887"/>
              </a:cxn>
              <a:cxn ang="0">
                <a:pos x="636" y="916"/>
              </a:cxn>
              <a:cxn ang="0">
                <a:pos x="615" y="967"/>
              </a:cxn>
              <a:cxn ang="0">
                <a:pos x="595" y="997"/>
              </a:cxn>
              <a:cxn ang="0">
                <a:pos x="616" y="1024"/>
              </a:cxn>
              <a:cxn ang="0">
                <a:pos x="580" y="1033"/>
              </a:cxn>
              <a:cxn ang="0">
                <a:pos x="377" y="1026"/>
              </a:cxn>
              <a:cxn ang="0">
                <a:pos x="365" y="966"/>
              </a:cxn>
              <a:cxn ang="0">
                <a:pos x="329" y="921"/>
              </a:cxn>
              <a:cxn ang="0">
                <a:pos x="303" y="906"/>
              </a:cxn>
              <a:cxn ang="0">
                <a:pos x="296" y="874"/>
              </a:cxn>
              <a:cxn ang="0">
                <a:pos x="275" y="857"/>
              </a:cxn>
              <a:cxn ang="0">
                <a:pos x="253" y="836"/>
              </a:cxn>
              <a:cxn ang="0">
                <a:pos x="246" y="811"/>
              </a:cxn>
              <a:cxn ang="0">
                <a:pos x="226" y="796"/>
              </a:cxn>
              <a:cxn ang="0">
                <a:pos x="195" y="804"/>
              </a:cxn>
              <a:cxn ang="0">
                <a:pos x="159" y="791"/>
              </a:cxn>
              <a:cxn ang="0">
                <a:pos x="159" y="779"/>
              </a:cxn>
              <a:cxn ang="0">
                <a:pos x="157" y="750"/>
              </a:cxn>
              <a:cxn ang="0">
                <a:pos x="143" y="719"/>
              </a:cxn>
              <a:cxn ang="0">
                <a:pos x="142" y="693"/>
              </a:cxn>
              <a:cxn ang="0">
                <a:pos x="126" y="670"/>
              </a:cxn>
              <a:cxn ang="0">
                <a:pos x="130" y="649"/>
              </a:cxn>
              <a:cxn ang="0">
                <a:pos x="86" y="596"/>
              </a:cxn>
              <a:cxn ang="0">
                <a:pos x="86" y="566"/>
              </a:cxn>
              <a:cxn ang="0">
                <a:pos x="109" y="554"/>
              </a:cxn>
              <a:cxn ang="0">
                <a:pos x="109" y="536"/>
              </a:cxn>
              <a:cxn ang="0">
                <a:pos x="86" y="530"/>
              </a:cxn>
              <a:cxn ang="0">
                <a:pos x="76" y="501"/>
              </a:cxn>
              <a:cxn ang="0">
                <a:pos x="65" y="451"/>
              </a:cxn>
              <a:cxn ang="0">
                <a:pos x="97" y="479"/>
              </a:cxn>
              <a:cxn ang="0">
                <a:pos x="85" y="443"/>
              </a:cxn>
              <a:cxn ang="0">
                <a:pos x="109" y="443"/>
              </a:cxn>
              <a:cxn ang="0">
                <a:pos x="109" y="417"/>
              </a:cxn>
              <a:cxn ang="0">
                <a:pos x="85" y="400"/>
              </a:cxn>
              <a:cxn ang="0">
                <a:pos x="73" y="424"/>
              </a:cxn>
              <a:cxn ang="0">
                <a:pos x="52" y="416"/>
              </a:cxn>
              <a:cxn ang="0">
                <a:pos x="9" y="300"/>
              </a:cxn>
              <a:cxn ang="0">
                <a:pos x="20" y="217"/>
              </a:cxn>
              <a:cxn ang="0">
                <a:pos x="0" y="170"/>
              </a:cxn>
              <a:cxn ang="0">
                <a:pos x="10" y="134"/>
              </a:cxn>
              <a:cxn ang="0">
                <a:pos x="32" y="127"/>
              </a:cxn>
              <a:cxn ang="0">
                <a:pos x="52" y="70"/>
              </a:cxn>
              <a:cxn ang="0">
                <a:pos x="52" y="0"/>
              </a:cxn>
            </a:cxnLst>
            <a:rect l="0" t="0" r="r" b="b"/>
            <a:pathLst>
              <a:path w="669" h="1033">
                <a:moveTo>
                  <a:pt x="52" y="0"/>
                </a:moveTo>
                <a:lnTo>
                  <a:pt x="359" y="62"/>
                </a:lnTo>
                <a:lnTo>
                  <a:pt x="292" y="366"/>
                </a:lnTo>
                <a:lnTo>
                  <a:pt x="637" y="829"/>
                </a:lnTo>
                <a:lnTo>
                  <a:pt x="669" y="887"/>
                </a:lnTo>
                <a:lnTo>
                  <a:pt x="636" y="916"/>
                </a:lnTo>
                <a:lnTo>
                  <a:pt x="615" y="967"/>
                </a:lnTo>
                <a:lnTo>
                  <a:pt x="595" y="997"/>
                </a:lnTo>
                <a:lnTo>
                  <a:pt x="616" y="1024"/>
                </a:lnTo>
                <a:lnTo>
                  <a:pt x="580" y="1033"/>
                </a:lnTo>
                <a:lnTo>
                  <a:pt x="377" y="1026"/>
                </a:lnTo>
                <a:lnTo>
                  <a:pt x="365" y="966"/>
                </a:lnTo>
                <a:lnTo>
                  <a:pt x="329" y="921"/>
                </a:lnTo>
                <a:lnTo>
                  <a:pt x="303" y="906"/>
                </a:lnTo>
                <a:lnTo>
                  <a:pt x="296" y="874"/>
                </a:lnTo>
                <a:lnTo>
                  <a:pt x="275" y="857"/>
                </a:lnTo>
                <a:lnTo>
                  <a:pt x="253" y="836"/>
                </a:lnTo>
                <a:lnTo>
                  <a:pt x="246" y="811"/>
                </a:lnTo>
                <a:lnTo>
                  <a:pt x="226" y="796"/>
                </a:lnTo>
                <a:lnTo>
                  <a:pt x="195" y="804"/>
                </a:lnTo>
                <a:lnTo>
                  <a:pt x="159" y="791"/>
                </a:lnTo>
                <a:lnTo>
                  <a:pt x="159" y="779"/>
                </a:lnTo>
                <a:lnTo>
                  <a:pt x="157" y="750"/>
                </a:lnTo>
                <a:lnTo>
                  <a:pt x="143" y="719"/>
                </a:lnTo>
                <a:lnTo>
                  <a:pt x="142" y="693"/>
                </a:lnTo>
                <a:lnTo>
                  <a:pt x="126" y="670"/>
                </a:lnTo>
                <a:lnTo>
                  <a:pt x="130" y="649"/>
                </a:lnTo>
                <a:lnTo>
                  <a:pt x="86" y="596"/>
                </a:lnTo>
                <a:lnTo>
                  <a:pt x="86" y="566"/>
                </a:lnTo>
                <a:lnTo>
                  <a:pt x="109" y="554"/>
                </a:lnTo>
                <a:lnTo>
                  <a:pt x="109" y="536"/>
                </a:lnTo>
                <a:lnTo>
                  <a:pt x="86" y="530"/>
                </a:lnTo>
                <a:lnTo>
                  <a:pt x="76" y="501"/>
                </a:lnTo>
                <a:lnTo>
                  <a:pt x="65" y="451"/>
                </a:lnTo>
                <a:lnTo>
                  <a:pt x="97" y="479"/>
                </a:lnTo>
                <a:lnTo>
                  <a:pt x="85" y="443"/>
                </a:lnTo>
                <a:lnTo>
                  <a:pt x="109" y="443"/>
                </a:lnTo>
                <a:lnTo>
                  <a:pt x="109" y="417"/>
                </a:lnTo>
                <a:lnTo>
                  <a:pt x="85" y="400"/>
                </a:lnTo>
                <a:lnTo>
                  <a:pt x="73" y="424"/>
                </a:lnTo>
                <a:lnTo>
                  <a:pt x="52" y="416"/>
                </a:lnTo>
                <a:lnTo>
                  <a:pt x="9" y="300"/>
                </a:lnTo>
                <a:lnTo>
                  <a:pt x="20" y="217"/>
                </a:lnTo>
                <a:lnTo>
                  <a:pt x="0" y="170"/>
                </a:lnTo>
                <a:lnTo>
                  <a:pt x="10" y="134"/>
                </a:lnTo>
                <a:lnTo>
                  <a:pt x="32" y="127"/>
                </a:lnTo>
                <a:lnTo>
                  <a:pt x="52" y="70"/>
                </a:lnTo>
                <a:lnTo>
                  <a:pt x="52"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2" name="Freeform 20"/>
          <p:cNvSpPr>
            <a:spLocks/>
          </p:cNvSpPr>
          <p:nvPr/>
        </p:nvSpPr>
        <p:spPr bwMode="gray">
          <a:xfrm>
            <a:off x="1417641" y="2681293"/>
            <a:ext cx="898531" cy="1339851"/>
          </a:xfrm>
          <a:custGeom>
            <a:avLst/>
            <a:gdLst/>
            <a:ahLst/>
            <a:cxnLst>
              <a:cxn ang="0">
                <a:pos x="64" y="0"/>
              </a:cxn>
              <a:cxn ang="0">
                <a:pos x="0" y="303"/>
              </a:cxn>
              <a:cxn ang="0">
                <a:pos x="344" y="765"/>
              </a:cxn>
              <a:cxn ang="0">
                <a:pos x="365" y="745"/>
              </a:cxn>
              <a:cxn ang="0">
                <a:pos x="364" y="653"/>
              </a:cxn>
              <a:cxn ang="0">
                <a:pos x="407" y="660"/>
              </a:cxn>
              <a:cxn ang="0">
                <a:pos x="451" y="380"/>
              </a:cxn>
              <a:cxn ang="0">
                <a:pos x="481" y="190"/>
              </a:cxn>
              <a:cxn ang="0">
                <a:pos x="490" y="133"/>
              </a:cxn>
              <a:cxn ang="0">
                <a:pos x="505" y="82"/>
              </a:cxn>
              <a:cxn ang="0">
                <a:pos x="278" y="46"/>
              </a:cxn>
              <a:cxn ang="0">
                <a:pos x="64" y="0"/>
              </a:cxn>
            </a:cxnLst>
            <a:rect l="0" t="0" r="r" b="b"/>
            <a:pathLst>
              <a:path w="505" h="765">
                <a:moveTo>
                  <a:pt x="64" y="0"/>
                </a:moveTo>
                <a:lnTo>
                  <a:pt x="0" y="303"/>
                </a:lnTo>
                <a:lnTo>
                  <a:pt x="344" y="765"/>
                </a:lnTo>
                <a:lnTo>
                  <a:pt x="365" y="745"/>
                </a:lnTo>
                <a:lnTo>
                  <a:pt x="364" y="653"/>
                </a:lnTo>
                <a:lnTo>
                  <a:pt x="407" y="660"/>
                </a:lnTo>
                <a:lnTo>
                  <a:pt x="451" y="380"/>
                </a:lnTo>
                <a:lnTo>
                  <a:pt x="481" y="190"/>
                </a:lnTo>
                <a:lnTo>
                  <a:pt x="490" y="133"/>
                </a:lnTo>
                <a:lnTo>
                  <a:pt x="505" y="82"/>
                </a:lnTo>
                <a:lnTo>
                  <a:pt x="278" y="46"/>
                </a:lnTo>
                <a:lnTo>
                  <a:pt x="64"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3" name="Freeform 21"/>
          <p:cNvSpPr>
            <a:spLocks/>
          </p:cNvSpPr>
          <p:nvPr/>
        </p:nvSpPr>
        <p:spPr bwMode="gray">
          <a:xfrm>
            <a:off x="1911356" y="1584330"/>
            <a:ext cx="809630" cy="1292226"/>
          </a:xfrm>
          <a:custGeom>
            <a:avLst/>
            <a:gdLst/>
            <a:ahLst/>
            <a:cxnLst>
              <a:cxn ang="0">
                <a:pos x="110" y="0"/>
              </a:cxn>
              <a:cxn ang="0">
                <a:pos x="69" y="289"/>
              </a:cxn>
              <a:cxn ang="0">
                <a:pos x="112" y="350"/>
              </a:cxn>
              <a:cxn ang="0">
                <a:pos x="45" y="415"/>
              </a:cxn>
              <a:cxn ang="0">
                <a:pos x="36" y="459"/>
              </a:cxn>
              <a:cxn ang="0">
                <a:pos x="55" y="490"/>
              </a:cxn>
              <a:cxn ang="0">
                <a:pos x="36" y="506"/>
              </a:cxn>
              <a:cxn ang="0">
                <a:pos x="0" y="673"/>
              </a:cxn>
              <a:cxn ang="0">
                <a:pos x="217" y="712"/>
              </a:cxn>
              <a:cxn ang="0">
                <a:pos x="423" y="739"/>
              </a:cxn>
              <a:cxn ang="0">
                <a:pos x="445" y="586"/>
              </a:cxn>
              <a:cxn ang="0">
                <a:pos x="456" y="502"/>
              </a:cxn>
              <a:cxn ang="0">
                <a:pos x="436" y="472"/>
              </a:cxn>
              <a:cxn ang="0">
                <a:pos x="389" y="480"/>
              </a:cxn>
              <a:cxn ang="0">
                <a:pos x="327" y="487"/>
              </a:cxn>
              <a:cxn ang="0">
                <a:pos x="316" y="419"/>
              </a:cxn>
              <a:cxn ang="0">
                <a:pos x="242" y="363"/>
              </a:cxn>
              <a:cxn ang="0">
                <a:pos x="252" y="327"/>
              </a:cxn>
              <a:cxn ang="0">
                <a:pos x="259" y="265"/>
              </a:cxn>
              <a:cxn ang="0">
                <a:pos x="163" y="129"/>
              </a:cxn>
              <a:cxn ang="0">
                <a:pos x="176" y="9"/>
              </a:cxn>
              <a:cxn ang="0">
                <a:pos x="110" y="0"/>
              </a:cxn>
            </a:cxnLst>
            <a:rect l="0" t="0" r="r" b="b"/>
            <a:pathLst>
              <a:path w="456" h="739">
                <a:moveTo>
                  <a:pt x="110" y="0"/>
                </a:moveTo>
                <a:lnTo>
                  <a:pt x="69" y="289"/>
                </a:lnTo>
                <a:lnTo>
                  <a:pt x="112" y="350"/>
                </a:lnTo>
                <a:lnTo>
                  <a:pt x="45" y="415"/>
                </a:lnTo>
                <a:lnTo>
                  <a:pt x="36" y="459"/>
                </a:lnTo>
                <a:lnTo>
                  <a:pt x="55" y="490"/>
                </a:lnTo>
                <a:lnTo>
                  <a:pt x="36" y="506"/>
                </a:lnTo>
                <a:lnTo>
                  <a:pt x="0" y="673"/>
                </a:lnTo>
                <a:lnTo>
                  <a:pt x="217" y="712"/>
                </a:lnTo>
                <a:lnTo>
                  <a:pt x="423" y="739"/>
                </a:lnTo>
                <a:lnTo>
                  <a:pt x="445" y="586"/>
                </a:lnTo>
                <a:lnTo>
                  <a:pt x="456" y="502"/>
                </a:lnTo>
                <a:lnTo>
                  <a:pt x="436" y="472"/>
                </a:lnTo>
                <a:lnTo>
                  <a:pt x="389" y="480"/>
                </a:lnTo>
                <a:lnTo>
                  <a:pt x="327" y="487"/>
                </a:lnTo>
                <a:lnTo>
                  <a:pt x="316" y="419"/>
                </a:lnTo>
                <a:lnTo>
                  <a:pt x="242" y="363"/>
                </a:lnTo>
                <a:lnTo>
                  <a:pt x="252" y="327"/>
                </a:lnTo>
                <a:lnTo>
                  <a:pt x="259" y="265"/>
                </a:lnTo>
                <a:lnTo>
                  <a:pt x="163" y="129"/>
                </a:lnTo>
                <a:lnTo>
                  <a:pt x="176" y="9"/>
                </a:lnTo>
                <a:lnTo>
                  <a:pt x="110" y="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4" name="Freeform 22"/>
          <p:cNvSpPr>
            <a:spLocks/>
          </p:cNvSpPr>
          <p:nvPr/>
        </p:nvSpPr>
        <p:spPr bwMode="gray">
          <a:xfrm>
            <a:off x="2163770" y="2827343"/>
            <a:ext cx="747717" cy="954088"/>
          </a:xfrm>
          <a:custGeom>
            <a:avLst/>
            <a:gdLst/>
            <a:ahLst/>
            <a:cxnLst>
              <a:cxn ang="0">
                <a:pos x="79" y="0"/>
              </a:cxn>
              <a:cxn ang="0">
                <a:pos x="286" y="29"/>
              </a:cxn>
              <a:cxn ang="0">
                <a:pos x="272" y="133"/>
              </a:cxn>
              <a:cxn ang="0">
                <a:pos x="423" y="147"/>
              </a:cxn>
              <a:cxn ang="0">
                <a:pos x="382" y="546"/>
              </a:cxn>
              <a:cxn ang="0">
                <a:pos x="0" y="504"/>
              </a:cxn>
              <a:cxn ang="0">
                <a:pos x="39" y="250"/>
              </a:cxn>
              <a:cxn ang="0">
                <a:pos x="79" y="0"/>
              </a:cxn>
            </a:cxnLst>
            <a:rect l="0" t="0" r="r" b="b"/>
            <a:pathLst>
              <a:path w="423" h="546">
                <a:moveTo>
                  <a:pt x="79" y="0"/>
                </a:moveTo>
                <a:lnTo>
                  <a:pt x="286" y="29"/>
                </a:lnTo>
                <a:lnTo>
                  <a:pt x="272" y="133"/>
                </a:lnTo>
                <a:lnTo>
                  <a:pt x="423" y="147"/>
                </a:lnTo>
                <a:lnTo>
                  <a:pt x="382" y="546"/>
                </a:lnTo>
                <a:lnTo>
                  <a:pt x="0" y="504"/>
                </a:lnTo>
                <a:lnTo>
                  <a:pt x="39" y="250"/>
                </a:lnTo>
                <a:lnTo>
                  <a:pt x="79"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latin typeface="+mn-lt"/>
              <a:ea typeface="Arial Unicode MS" pitchFamily="34" charset="-128"/>
              <a:cs typeface="Arial Unicode MS" pitchFamily="34" charset="-128"/>
            </a:endParaRPr>
          </a:p>
        </p:txBody>
      </p:sp>
      <p:sp>
        <p:nvSpPr>
          <p:cNvPr id="15" name="Freeform 23"/>
          <p:cNvSpPr>
            <a:spLocks/>
          </p:cNvSpPr>
          <p:nvPr/>
        </p:nvSpPr>
        <p:spPr bwMode="gray">
          <a:xfrm>
            <a:off x="2197108" y="1598617"/>
            <a:ext cx="1408121" cy="862013"/>
          </a:xfrm>
          <a:custGeom>
            <a:avLst/>
            <a:gdLst/>
            <a:ahLst/>
            <a:cxnLst>
              <a:cxn ang="0">
                <a:pos x="13" y="0"/>
              </a:cxn>
              <a:cxn ang="0">
                <a:pos x="169" y="20"/>
              </a:cxn>
              <a:cxn ang="0">
                <a:pos x="263" y="33"/>
              </a:cxn>
              <a:cxn ang="0">
                <a:pos x="387" y="46"/>
              </a:cxn>
              <a:cxn ang="0">
                <a:pos x="502" y="58"/>
              </a:cxn>
              <a:cxn ang="0">
                <a:pos x="700" y="72"/>
              </a:cxn>
              <a:cxn ang="0">
                <a:pos x="793" y="79"/>
              </a:cxn>
              <a:cxn ang="0">
                <a:pos x="790" y="482"/>
              </a:cxn>
              <a:cxn ang="0">
                <a:pos x="305" y="440"/>
              </a:cxn>
              <a:cxn ang="0">
                <a:pos x="295" y="495"/>
              </a:cxn>
              <a:cxn ang="0">
                <a:pos x="276" y="469"/>
              </a:cxn>
              <a:cxn ang="0">
                <a:pos x="232" y="473"/>
              </a:cxn>
              <a:cxn ang="0">
                <a:pos x="167" y="483"/>
              </a:cxn>
              <a:cxn ang="0">
                <a:pos x="156" y="413"/>
              </a:cxn>
              <a:cxn ang="0">
                <a:pos x="80" y="358"/>
              </a:cxn>
              <a:cxn ang="0">
                <a:pos x="92" y="305"/>
              </a:cxn>
              <a:cxn ang="0">
                <a:pos x="99" y="262"/>
              </a:cxn>
              <a:cxn ang="0">
                <a:pos x="0" y="123"/>
              </a:cxn>
              <a:cxn ang="0">
                <a:pos x="13" y="0"/>
              </a:cxn>
            </a:cxnLst>
            <a:rect l="0" t="0" r="r" b="b"/>
            <a:pathLst>
              <a:path w="793" h="495">
                <a:moveTo>
                  <a:pt x="13" y="0"/>
                </a:moveTo>
                <a:lnTo>
                  <a:pt x="169" y="20"/>
                </a:lnTo>
                <a:lnTo>
                  <a:pt x="263" y="33"/>
                </a:lnTo>
                <a:lnTo>
                  <a:pt x="387" y="46"/>
                </a:lnTo>
                <a:lnTo>
                  <a:pt x="502" y="58"/>
                </a:lnTo>
                <a:lnTo>
                  <a:pt x="700" y="72"/>
                </a:lnTo>
                <a:lnTo>
                  <a:pt x="793" y="79"/>
                </a:lnTo>
                <a:lnTo>
                  <a:pt x="790" y="482"/>
                </a:lnTo>
                <a:lnTo>
                  <a:pt x="305" y="440"/>
                </a:lnTo>
                <a:lnTo>
                  <a:pt x="295" y="495"/>
                </a:lnTo>
                <a:lnTo>
                  <a:pt x="276" y="469"/>
                </a:lnTo>
                <a:lnTo>
                  <a:pt x="232" y="473"/>
                </a:lnTo>
                <a:lnTo>
                  <a:pt x="167" y="483"/>
                </a:lnTo>
                <a:lnTo>
                  <a:pt x="156" y="413"/>
                </a:lnTo>
                <a:lnTo>
                  <a:pt x="80" y="358"/>
                </a:lnTo>
                <a:lnTo>
                  <a:pt x="92" y="305"/>
                </a:lnTo>
                <a:lnTo>
                  <a:pt x="99" y="262"/>
                </a:lnTo>
                <a:lnTo>
                  <a:pt x="0" y="123"/>
                </a:lnTo>
                <a:lnTo>
                  <a:pt x="13"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6" name="Freeform 24"/>
          <p:cNvSpPr>
            <a:spLocks/>
          </p:cNvSpPr>
          <p:nvPr/>
        </p:nvSpPr>
        <p:spPr bwMode="gray">
          <a:xfrm>
            <a:off x="2635261" y="2359030"/>
            <a:ext cx="963619" cy="777876"/>
          </a:xfrm>
          <a:custGeom>
            <a:avLst/>
            <a:gdLst/>
            <a:ahLst/>
            <a:cxnLst>
              <a:cxn ang="0">
                <a:pos x="53" y="0"/>
              </a:cxn>
              <a:cxn ang="0">
                <a:pos x="33" y="166"/>
              </a:cxn>
              <a:cxn ang="0">
                <a:pos x="0" y="403"/>
              </a:cxn>
              <a:cxn ang="0">
                <a:pos x="158" y="416"/>
              </a:cxn>
              <a:cxn ang="0">
                <a:pos x="525" y="444"/>
              </a:cxn>
              <a:cxn ang="0">
                <a:pos x="543" y="46"/>
              </a:cxn>
              <a:cxn ang="0">
                <a:pos x="53" y="0"/>
              </a:cxn>
            </a:cxnLst>
            <a:rect l="0" t="0" r="r" b="b"/>
            <a:pathLst>
              <a:path w="543" h="444">
                <a:moveTo>
                  <a:pt x="53" y="0"/>
                </a:moveTo>
                <a:lnTo>
                  <a:pt x="33" y="166"/>
                </a:lnTo>
                <a:lnTo>
                  <a:pt x="0" y="403"/>
                </a:lnTo>
                <a:lnTo>
                  <a:pt x="158" y="416"/>
                </a:lnTo>
                <a:lnTo>
                  <a:pt x="525" y="444"/>
                </a:lnTo>
                <a:lnTo>
                  <a:pt x="543" y="46"/>
                </a:lnTo>
                <a:lnTo>
                  <a:pt x="53"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7" name="Freeform 25"/>
          <p:cNvSpPr>
            <a:spLocks/>
          </p:cNvSpPr>
          <p:nvPr/>
        </p:nvSpPr>
        <p:spPr bwMode="gray">
          <a:xfrm>
            <a:off x="2832112" y="3084519"/>
            <a:ext cx="1004894" cy="738188"/>
          </a:xfrm>
          <a:custGeom>
            <a:avLst/>
            <a:gdLst/>
            <a:ahLst/>
            <a:cxnLst>
              <a:cxn ang="0">
                <a:pos x="48" y="0"/>
              </a:cxn>
              <a:cxn ang="0">
                <a:pos x="19" y="253"/>
              </a:cxn>
              <a:cxn ang="0">
                <a:pos x="0" y="399"/>
              </a:cxn>
              <a:cxn ang="0">
                <a:pos x="283" y="413"/>
              </a:cxn>
              <a:cxn ang="0">
                <a:pos x="553" y="422"/>
              </a:cxn>
              <a:cxn ang="0">
                <a:pos x="562" y="225"/>
              </a:cxn>
              <a:cxn ang="0">
                <a:pos x="566" y="32"/>
              </a:cxn>
              <a:cxn ang="0">
                <a:pos x="412" y="29"/>
              </a:cxn>
              <a:cxn ang="0">
                <a:pos x="48" y="0"/>
              </a:cxn>
            </a:cxnLst>
            <a:rect l="0" t="0" r="r" b="b"/>
            <a:pathLst>
              <a:path w="566" h="422">
                <a:moveTo>
                  <a:pt x="48" y="0"/>
                </a:moveTo>
                <a:lnTo>
                  <a:pt x="19" y="253"/>
                </a:lnTo>
                <a:lnTo>
                  <a:pt x="0" y="399"/>
                </a:lnTo>
                <a:lnTo>
                  <a:pt x="283" y="413"/>
                </a:lnTo>
                <a:lnTo>
                  <a:pt x="553" y="422"/>
                </a:lnTo>
                <a:lnTo>
                  <a:pt x="562" y="225"/>
                </a:lnTo>
                <a:lnTo>
                  <a:pt x="566" y="32"/>
                </a:lnTo>
                <a:lnTo>
                  <a:pt x="412" y="29"/>
                </a:lnTo>
                <a:lnTo>
                  <a:pt x="48" y="0"/>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8" name="Freeform 26"/>
          <p:cNvSpPr>
            <a:spLocks/>
          </p:cNvSpPr>
          <p:nvPr/>
        </p:nvSpPr>
        <p:spPr bwMode="gray">
          <a:xfrm>
            <a:off x="1927231" y="3705232"/>
            <a:ext cx="912818" cy="996951"/>
          </a:xfrm>
          <a:custGeom>
            <a:avLst/>
            <a:gdLst/>
            <a:ahLst/>
            <a:cxnLst>
              <a:cxn ang="0">
                <a:pos x="130" y="0"/>
              </a:cxn>
              <a:cxn ang="0">
                <a:pos x="120" y="74"/>
              </a:cxn>
              <a:cxn ang="0">
                <a:pos x="76" y="65"/>
              </a:cxn>
              <a:cxn ang="0">
                <a:pos x="78" y="161"/>
              </a:cxn>
              <a:cxn ang="0">
                <a:pos x="57" y="180"/>
              </a:cxn>
              <a:cxn ang="0">
                <a:pos x="88" y="238"/>
              </a:cxn>
              <a:cxn ang="0">
                <a:pos x="57" y="264"/>
              </a:cxn>
              <a:cxn ang="0">
                <a:pos x="40" y="307"/>
              </a:cxn>
              <a:cxn ang="0">
                <a:pos x="16" y="348"/>
              </a:cxn>
              <a:cxn ang="0">
                <a:pos x="33" y="372"/>
              </a:cxn>
              <a:cxn ang="0">
                <a:pos x="3" y="382"/>
              </a:cxn>
              <a:cxn ang="0">
                <a:pos x="0" y="421"/>
              </a:cxn>
              <a:cxn ang="0">
                <a:pos x="288" y="567"/>
              </a:cxn>
              <a:cxn ang="0">
                <a:pos x="451" y="570"/>
              </a:cxn>
              <a:cxn ang="0">
                <a:pos x="513" y="44"/>
              </a:cxn>
              <a:cxn ang="0">
                <a:pos x="130" y="0"/>
              </a:cxn>
            </a:cxnLst>
            <a:rect l="0" t="0" r="r" b="b"/>
            <a:pathLst>
              <a:path w="513" h="570">
                <a:moveTo>
                  <a:pt x="130" y="0"/>
                </a:moveTo>
                <a:lnTo>
                  <a:pt x="120" y="74"/>
                </a:lnTo>
                <a:lnTo>
                  <a:pt x="76" y="65"/>
                </a:lnTo>
                <a:lnTo>
                  <a:pt x="78" y="161"/>
                </a:lnTo>
                <a:lnTo>
                  <a:pt x="57" y="180"/>
                </a:lnTo>
                <a:lnTo>
                  <a:pt x="88" y="238"/>
                </a:lnTo>
                <a:lnTo>
                  <a:pt x="57" y="264"/>
                </a:lnTo>
                <a:lnTo>
                  <a:pt x="40" y="307"/>
                </a:lnTo>
                <a:lnTo>
                  <a:pt x="16" y="348"/>
                </a:lnTo>
                <a:lnTo>
                  <a:pt x="33" y="372"/>
                </a:lnTo>
                <a:lnTo>
                  <a:pt x="3" y="382"/>
                </a:lnTo>
                <a:lnTo>
                  <a:pt x="0" y="421"/>
                </a:lnTo>
                <a:lnTo>
                  <a:pt x="288" y="567"/>
                </a:lnTo>
                <a:lnTo>
                  <a:pt x="451" y="570"/>
                </a:lnTo>
                <a:lnTo>
                  <a:pt x="513" y="44"/>
                </a:lnTo>
                <a:lnTo>
                  <a:pt x="130" y="0"/>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9" name="Freeform 27"/>
          <p:cNvSpPr>
            <a:spLocks/>
          </p:cNvSpPr>
          <p:nvPr/>
        </p:nvSpPr>
        <p:spPr bwMode="gray">
          <a:xfrm>
            <a:off x="2720986" y="3771907"/>
            <a:ext cx="968381" cy="950913"/>
          </a:xfrm>
          <a:custGeom>
            <a:avLst/>
            <a:gdLst/>
            <a:ahLst/>
            <a:cxnLst>
              <a:cxn ang="0">
                <a:pos x="66" y="0"/>
              </a:cxn>
              <a:cxn ang="0">
                <a:pos x="544" y="21"/>
              </a:cxn>
              <a:cxn ang="0">
                <a:pos x="521" y="498"/>
              </a:cxn>
              <a:cxn ang="0">
                <a:pos x="366" y="490"/>
              </a:cxn>
              <a:cxn ang="0">
                <a:pos x="220" y="485"/>
              </a:cxn>
              <a:cxn ang="0">
                <a:pos x="220" y="504"/>
              </a:cxn>
              <a:cxn ang="0">
                <a:pos x="99" y="504"/>
              </a:cxn>
              <a:cxn ang="0">
                <a:pos x="91" y="540"/>
              </a:cxn>
              <a:cxn ang="0">
                <a:pos x="0" y="528"/>
              </a:cxn>
              <a:cxn ang="0">
                <a:pos x="51" y="124"/>
              </a:cxn>
              <a:cxn ang="0">
                <a:pos x="66" y="0"/>
              </a:cxn>
            </a:cxnLst>
            <a:rect l="0" t="0" r="r" b="b"/>
            <a:pathLst>
              <a:path w="544" h="540">
                <a:moveTo>
                  <a:pt x="66" y="0"/>
                </a:moveTo>
                <a:lnTo>
                  <a:pt x="544" y="21"/>
                </a:lnTo>
                <a:lnTo>
                  <a:pt x="521" y="498"/>
                </a:lnTo>
                <a:lnTo>
                  <a:pt x="366" y="490"/>
                </a:lnTo>
                <a:lnTo>
                  <a:pt x="220" y="485"/>
                </a:lnTo>
                <a:lnTo>
                  <a:pt x="220" y="504"/>
                </a:lnTo>
                <a:lnTo>
                  <a:pt x="99" y="504"/>
                </a:lnTo>
                <a:lnTo>
                  <a:pt x="91" y="540"/>
                </a:lnTo>
                <a:lnTo>
                  <a:pt x="0" y="528"/>
                </a:lnTo>
                <a:lnTo>
                  <a:pt x="51" y="124"/>
                </a:lnTo>
                <a:lnTo>
                  <a:pt x="66" y="0"/>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0" name="Freeform 28"/>
          <p:cNvSpPr>
            <a:spLocks/>
          </p:cNvSpPr>
          <p:nvPr/>
        </p:nvSpPr>
        <p:spPr bwMode="gray">
          <a:xfrm>
            <a:off x="3105164" y="3910019"/>
            <a:ext cx="1962162" cy="1784352"/>
          </a:xfrm>
          <a:custGeom>
            <a:avLst/>
            <a:gdLst/>
            <a:ahLst/>
            <a:cxnLst>
              <a:cxn ang="0">
                <a:pos x="320" y="0"/>
              </a:cxn>
              <a:cxn ang="0">
                <a:pos x="564" y="8"/>
              </a:cxn>
              <a:cxn ang="0">
                <a:pos x="564" y="194"/>
              </a:cxn>
              <a:cxn ang="0">
                <a:pos x="688" y="245"/>
              </a:cxn>
              <a:cxn ang="0">
                <a:pos x="723" y="228"/>
              </a:cxn>
              <a:cxn ang="0">
                <a:pos x="804" y="268"/>
              </a:cxn>
              <a:cxn ang="0">
                <a:pos x="853" y="265"/>
              </a:cxn>
              <a:cxn ang="0">
                <a:pos x="947" y="225"/>
              </a:cxn>
              <a:cxn ang="0">
                <a:pos x="1001" y="264"/>
              </a:cxn>
              <a:cxn ang="0">
                <a:pos x="1048" y="274"/>
              </a:cxn>
              <a:cxn ang="0">
                <a:pos x="1048" y="425"/>
              </a:cxn>
              <a:cxn ang="0">
                <a:pos x="1104" y="520"/>
              </a:cxn>
              <a:cxn ang="0">
                <a:pos x="1091" y="648"/>
              </a:cxn>
              <a:cxn ang="0">
                <a:pos x="1031" y="700"/>
              </a:cxn>
              <a:cxn ang="0">
                <a:pos x="1018" y="652"/>
              </a:cxn>
              <a:cxn ang="0">
                <a:pos x="1001" y="674"/>
              </a:cxn>
              <a:cxn ang="0">
                <a:pos x="1014" y="704"/>
              </a:cxn>
              <a:cxn ang="0">
                <a:pos x="907" y="781"/>
              </a:cxn>
              <a:cxn ang="0">
                <a:pos x="881" y="785"/>
              </a:cxn>
              <a:cxn ang="0">
                <a:pos x="825" y="824"/>
              </a:cxn>
              <a:cxn ang="0">
                <a:pos x="825" y="845"/>
              </a:cxn>
              <a:cxn ang="0">
                <a:pos x="808" y="850"/>
              </a:cxn>
              <a:cxn ang="0">
                <a:pos x="821" y="875"/>
              </a:cxn>
              <a:cxn ang="0">
                <a:pos x="791" y="914"/>
              </a:cxn>
              <a:cxn ang="0">
                <a:pos x="808" y="970"/>
              </a:cxn>
              <a:cxn ang="0">
                <a:pos x="825" y="988"/>
              </a:cxn>
              <a:cxn ang="0">
                <a:pos x="821" y="1022"/>
              </a:cxn>
              <a:cxn ang="0">
                <a:pos x="778" y="1022"/>
              </a:cxn>
              <a:cxn ang="0">
                <a:pos x="740" y="1005"/>
              </a:cxn>
              <a:cxn ang="0">
                <a:pos x="714" y="1009"/>
              </a:cxn>
              <a:cxn ang="0">
                <a:pos x="628" y="979"/>
              </a:cxn>
              <a:cxn ang="0">
                <a:pos x="590" y="862"/>
              </a:cxn>
              <a:cxn ang="0">
                <a:pos x="530" y="807"/>
              </a:cxn>
              <a:cxn ang="0">
                <a:pos x="477" y="704"/>
              </a:cxn>
              <a:cxn ang="0">
                <a:pos x="453" y="694"/>
              </a:cxn>
              <a:cxn ang="0">
                <a:pos x="424" y="668"/>
              </a:cxn>
              <a:cxn ang="0">
                <a:pos x="397" y="668"/>
              </a:cxn>
              <a:cxn ang="0">
                <a:pos x="355" y="660"/>
              </a:cxn>
              <a:cxn ang="0">
                <a:pos x="324" y="668"/>
              </a:cxn>
              <a:cxn ang="0">
                <a:pos x="303" y="720"/>
              </a:cxn>
              <a:cxn ang="0">
                <a:pos x="270" y="728"/>
              </a:cxn>
              <a:cxn ang="0">
                <a:pos x="200" y="688"/>
              </a:cxn>
              <a:cxn ang="0">
                <a:pos x="158" y="640"/>
              </a:cxn>
              <a:cxn ang="0">
                <a:pos x="151" y="581"/>
              </a:cxn>
              <a:cxn ang="0">
                <a:pos x="121" y="541"/>
              </a:cxn>
              <a:cxn ang="0">
                <a:pos x="51" y="485"/>
              </a:cxn>
              <a:cxn ang="0">
                <a:pos x="0" y="427"/>
              </a:cxn>
              <a:cxn ang="0">
                <a:pos x="0" y="402"/>
              </a:cxn>
              <a:cxn ang="0">
                <a:pos x="167" y="404"/>
              </a:cxn>
              <a:cxn ang="0">
                <a:pos x="303" y="415"/>
              </a:cxn>
              <a:cxn ang="0">
                <a:pos x="320" y="0"/>
              </a:cxn>
            </a:cxnLst>
            <a:rect l="0" t="0" r="r" b="b"/>
            <a:pathLst>
              <a:path w="1104" h="1022">
                <a:moveTo>
                  <a:pt x="320" y="0"/>
                </a:moveTo>
                <a:lnTo>
                  <a:pt x="564" y="8"/>
                </a:lnTo>
                <a:lnTo>
                  <a:pt x="564" y="194"/>
                </a:lnTo>
                <a:lnTo>
                  <a:pt x="688" y="245"/>
                </a:lnTo>
                <a:lnTo>
                  <a:pt x="723" y="228"/>
                </a:lnTo>
                <a:lnTo>
                  <a:pt x="804" y="268"/>
                </a:lnTo>
                <a:lnTo>
                  <a:pt x="853" y="265"/>
                </a:lnTo>
                <a:lnTo>
                  <a:pt x="947" y="225"/>
                </a:lnTo>
                <a:lnTo>
                  <a:pt x="1001" y="264"/>
                </a:lnTo>
                <a:lnTo>
                  <a:pt x="1048" y="274"/>
                </a:lnTo>
                <a:lnTo>
                  <a:pt x="1048" y="425"/>
                </a:lnTo>
                <a:lnTo>
                  <a:pt x="1104" y="520"/>
                </a:lnTo>
                <a:lnTo>
                  <a:pt x="1091" y="648"/>
                </a:lnTo>
                <a:lnTo>
                  <a:pt x="1031" y="700"/>
                </a:lnTo>
                <a:lnTo>
                  <a:pt x="1018" y="652"/>
                </a:lnTo>
                <a:lnTo>
                  <a:pt x="1001" y="674"/>
                </a:lnTo>
                <a:lnTo>
                  <a:pt x="1014" y="704"/>
                </a:lnTo>
                <a:lnTo>
                  <a:pt x="907" y="781"/>
                </a:lnTo>
                <a:lnTo>
                  <a:pt x="881" y="785"/>
                </a:lnTo>
                <a:lnTo>
                  <a:pt x="825" y="824"/>
                </a:lnTo>
                <a:lnTo>
                  <a:pt x="825" y="845"/>
                </a:lnTo>
                <a:lnTo>
                  <a:pt x="808" y="850"/>
                </a:lnTo>
                <a:lnTo>
                  <a:pt x="821" y="875"/>
                </a:lnTo>
                <a:lnTo>
                  <a:pt x="791" y="914"/>
                </a:lnTo>
                <a:lnTo>
                  <a:pt x="808" y="970"/>
                </a:lnTo>
                <a:lnTo>
                  <a:pt x="825" y="988"/>
                </a:lnTo>
                <a:lnTo>
                  <a:pt x="821" y="1022"/>
                </a:lnTo>
                <a:lnTo>
                  <a:pt x="778" y="1022"/>
                </a:lnTo>
                <a:lnTo>
                  <a:pt x="740" y="1005"/>
                </a:lnTo>
                <a:lnTo>
                  <a:pt x="714" y="1009"/>
                </a:lnTo>
                <a:lnTo>
                  <a:pt x="628" y="979"/>
                </a:lnTo>
                <a:lnTo>
                  <a:pt x="590" y="862"/>
                </a:lnTo>
                <a:lnTo>
                  <a:pt x="530" y="807"/>
                </a:lnTo>
                <a:lnTo>
                  <a:pt x="477" y="704"/>
                </a:lnTo>
                <a:lnTo>
                  <a:pt x="453" y="694"/>
                </a:lnTo>
                <a:lnTo>
                  <a:pt x="424" y="668"/>
                </a:lnTo>
                <a:lnTo>
                  <a:pt x="397" y="668"/>
                </a:lnTo>
                <a:lnTo>
                  <a:pt x="355" y="660"/>
                </a:lnTo>
                <a:lnTo>
                  <a:pt x="324" y="668"/>
                </a:lnTo>
                <a:lnTo>
                  <a:pt x="303" y="720"/>
                </a:lnTo>
                <a:lnTo>
                  <a:pt x="270" y="728"/>
                </a:lnTo>
                <a:lnTo>
                  <a:pt x="200" y="688"/>
                </a:lnTo>
                <a:lnTo>
                  <a:pt x="158" y="640"/>
                </a:lnTo>
                <a:lnTo>
                  <a:pt x="151" y="581"/>
                </a:lnTo>
                <a:lnTo>
                  <a:pt x="121" y="541"/>
                </a:lnTo>
                <a:lnTo>
                  <a:pt x="51" y="485"/>
                </a:lnTo>
                <a:lnTo>
                  <a:pt x="0" y="427"/>
                </a:lnTo>
                <a:lnTo>
                  <a:pt x="0" y="402"/>
                </a:lnTo>
                <a:lnTo>
                  <a:pt x="167" y="404"/>
                </a:lnTo>
                <a:lnTo>
                  <a:pt x="303" y="415"/>
                </a:lnTo>
                <a:lnTo>
                  <a:pt x="320" y="0"/>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1" name="Freeform 29"/>
          <p:cNvSpPr>
            <a:spLocks/>
          </p:cNvSpPr>
          <p:nvPr/>
        </p:nvSpPr>
        <p:spPr bwMode="gray">
          <a:xfrm>
            <a:off x="3605229" y="1744667"/>
            <a:ext cx="946156" cy="541338"/>
          </a:xfrm>
          <a:custGeom>
            <a:avLst/>
            <a:gdLst/>
            <a:ahLst/>
            <a:cxnLst>
              <a:cxn ang="0">
                <a:pos x="1" y="0"/>
              </a:cxn>
              <a:cxn ang="0">
                <a:pos x="445" y="10"/>
              </a:cxn>
              <a:cxn ang="0">
                <a:pos x="478" y="101"/>
              </a:cxn>
              <a:cxn ang="0">
                <a:pos x="510" y="171"/>
              </a:cxn>
              <a:cxn ang="0">
                <a:pos x="531" y="286"/>
              </a:cxn>
              <a:cxn ang="0">
                <a:pos x="518" y="311"/>
              </a:cxn>
              <a:cxn ang="0">
                <a:pos x="354" y="307"/>
              </a:cxn>
              <a:cxn ang="0">
                <a:pos x="0" y="301"/>
              </a:cxn>
              <a:cxn ang="0">
                <a:pos x="1" y="0"/>
              </a:cxn>
            </a:cxnLst>
            <a:rect l="0" t="0" r="r" b="b"/>
            <a:pathLst>
              <a:path w="531" h="311">
                <a:moveTo>
                  <a:pt x="1" y="0"/>
                </a:moveTo>
                <a:lnTo>
                  <a:pt x="445" y="10"/>
                </a:lnTo>
                <a:lnTo>
                  <a:pt x="478" y="101"/>
                </a:lnTo>
                <a:lnTo>
                  <a:pt x="510" y="171"/>
                </a:lnTo>
                <a:lnTo>
                  <a:pt x="531" y="286"/>
                </a:lnTo>
                <a:lnTo>
                  <a:pt x="518" y="311"/>
                </a:lnTo>
                <a:lnTo>
                  <a:pt x="354" y="307"/>
                </a:lnTo>
                <a:lnTo>
                  <a:pt x="0" y="301"/>
                </a:lnTo>
                <a:lnTo>
                  <a:pt x="1" y="0"/>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2" name="Freeform 30"/>
          <p:cNvSpPr>
            <a:spLocks/>
          </p:cNvSpPr>
          <p:nvPr/>
        </p:nvSpPr>
        <p:spPr bwMode="gray">
          <a:xfrm>
            <a:off x="3578242" y="2263780"/>
            <a:ext cx="995369" cy="636588"/>
          </a:xfrm>
          <a:custGeom>
            <a:avLst/>
            <a:gdLst/>
            <a:ahLst/>
            <a:cxnLst>
              <a:cxn ang="0">
                <a:pos x="10" y="0"/>
              </a:cxn>
              <a:cxn ang="0">
                <a:pos x="9" y="141"/>
              </a:cxn>
              <a:cxn ang="0">
                <a:pos x="0" y="307"/>
              </a:cxn>
              <a:cxn ang="0">
                <a:pos x="406" y="313"/>
              </a:cxn>
              <a:cxn ang="0">
                <a:pos x="449" y="336"/>
              </a:cxn>
              <a:cxn ang="0">
                <a:pos x="479" y="304"/>
              </a:cxn>
              <a:cxn ang="0">
                <a:pos x="559" y="364"/>
              </a:cxn>
              <a:cxn ang="0">
                <a:pos x="548" y="301"/>
              </a:cxn>
              <a:cxn ang="0">
                <a:pos x="555" y="253"/>
              </a:cxn>
              <a:cxn ang="0">
                <a:pos x="559" y="87"/>
              </a:cxn>
              <a:cxn ang="0">
                <a:pos x="523" y="51"/>
              </a:cxn>
              <a:cxn ang="0">
                <a:pos x="538" y="6"/>
              </a:cxn>
              <a:cxn ang="0">
                <a:pos x="272" y="4"/>
              </a:cxn>
              <a:cxn ang="0">
                <a:pos x="10" y="0"/>
              </a:cxn>
            </a:cxnLst>
            <a:rect l="0" t="0" r="r" b="b"/>
            <a:pathLst>
              <a:path w="559" h="364">
                <a:moveTo>
                  <a:pt x="10" y="0"/>
                </a:moveTo>
                <a:lnTo>
                  <a:pt x="9" y="141"/>
                </a:lnTo>
                <a:lnTo>
                  <a:pt x="0" y="307"/>
                </a:lnTo>
                <a:lnTo>
                  <a:pt x="406" y="313"/>
                </a:lnTo>
                <a:lnTo>
                  <a:pt x="449" y="336"/>
                </a:lnTo>
                <a:lnTo>
                  <a:pt x="479" y="304"/>
                </a:lnTo>
                <a:lnTo>
                  <a:pt x="559" y="364"/>
                </a:lnTo>
                <a:lnTo>
                  <a:pt x="548" y="301"/>
                </a:lnTo>
                <a:lnTo>
                  <a:pt x="555" y="253"/>
                </a:lnTo>
                <a:lnTo>
                  <a:pt x="559" y="87"/>
                </a:lnTo>
                <a:lnTo>
                  <a:pt x="523" y="51"/>
                </a:lnTo>
                <a:lnTo>
                  <a:pt x="538" y="6"/>
                </a:lnTo>
                <a:lnTo>
                  <a:pt x="272" y="4"/>
                </a:lnTo>
                <a:lnTo>
                  <a:pt x="10"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3" name="Freeform 31"/>
          <p:cNvSpPr>
            <a:spLocks/>
          </p:cNvSpPr>
          <p:nvPr/>
        </p:nvSpPr>
        <p:spPr bwMode="gray">
          <a:xfrm>
            <a:off x="3568717" y="2784481"/>
            <a:ext cx="1182695" cy="523875"/>
          </a:xfrm>
          <a:custGeom>
            <a:avLst/>
            <a:gdLst/>
            <a:ahLst/>
            <a:cxnLst>
              <a:cxn ang="0">
                <a:pos x="7" y="0"/>
              </a:cxn>
              <a:cxn ang="0">
                <a:pos x="0" y="198"/>
              </a:cxn>
              <a:cxn ang="0">
                <a:pos x="150" y="203"/>
              </a:cxn>
              <a:cxn ang="0">
                <a:pos x="148" y="300"/>
              </a:cxn>
              <a:cxn ang="0">
                <a:pos x="351" y="297"/>
              </a:cxn>
              <a:cxn ang="0">
                <a:pos x="533" y="294"/>
              </a:cxn>
              <a:cxn ang="0">
                <a:pos x="666" y="297"/>
              </a:cxn>
              <a:cxn ang="0">
                <a:pos x="624" y="213"/>
              </a:cxn>
              <a:cxn ang="0">
                <a:pos x="596" y="134"/>
              </a:cxn>
              <a:cxn ang="0">
                <a:pos x="564" y="53"/>
              </a:cxn>
              <a:cxn ang="0">
                <a:pos x="488" y="1"/>
              </a:cxn>
              <a:cxn ang="0">
                <a:pos x="454" y="31"/>
              </a:cxn>
              <a:cxn ang="0">
                <a:pos x="413" y="10"/>
              </a:cxn>
              <a:cxn ang="0">
                <a:pos x="231" y="4"/>
              </a:cxn>
              <a:cxn ang="0">
                <a:pos x="7" y="0"/>
              </a:cxn>
            </a:cxnLst>
            <a:rect l="0" t="0" r="r" b="b"/>
            <a:pathLst>
              <a:path w="666" h="300">
                <a:moveTo>
                  <a:pt x="7" y="0"/>
                </a:moveTo>
                <a:lnTo>
                  <a:pt x="0" y="198"/>
                </a:lnTo>
                <a:lnTo>
                  <a:pt x="150" y="203"/>
                </a:lnTo>
                <a:lnTo>
                  <a:pt x="148" y="300"/>
                </a:lnTo>
                <a:lnTo>
                  <a:pt x="351" y="297"/>
                </a:lnTo>
                <a:lnTo>
                  <a:pt x="533" y="294"/>
                </a:lnTo>
                <a:lnTo>
                  <a:pt x="666" y="297"/>
                </a:lnTo>
                <a:lnTo>
                  <a:pt x="624" y="213"/>
                </a:lnTo>
                <a:lnTo>
                  <a:pt x="596" y="134"/>
                </a:lnTo>
                <a:lnTo>
                  <a:pt x="564" y="53"/>
                </a:lnTo>
                <a:lnTo>
                  <a:pt x="488" y="1"/>
                </a:lnTo>
                <a:lnTo>
                  <a:pt x="454" y="31"/>
                </a:lnTo>
                <a:lnTo>
                  <a:pt x="413" y="10"/>
                </a:lnTo>
                <a:lnTo>
                  <a:pt x="231" y="4"/>
                </a:lnTo>
                <a:lnTo>
                  <a:pt x="7" y="0"/>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4" name="Freeform 32"/>
          <p:cNvSpPr>
            <a:spLocks/>
          </p:cNvSpPr>
          <p:nvPr/>
        </p:nvSpPr>
        <p:spPr bwMode="gray">
          <a:xfrm>
            <a:off x="3814781" y="3302006"/>
            <a:ext cx="1041406" cy="525463"/>
          </a:xfrm>
          <a:custGeom>
            <a:avLst/>
            <a:gdLst/>
            <a:ahLst/>
            <a:cxnLst>
              <a:cxn ang="0">
                <a:pos x="6" y="2"/>
              </a:cxn>
              <a:cxn ang="0">
                <a:pos x="5" y="174"/>
              </a:cxn>
              <a:cxn ang="0">
                <a:pos x="0" y="295"/>
              </a:cxn>
              <a:cxn ang="0">
                <a:pos x="586" y="298"/>
              </a:cxn>
              <a:cxn ang="0">
                <a:pos x="575" y="142"/>
              </a:cxn>
              <a:cxn ang="0">
                <a:pos x="575" y="84"/>
              </a:cxn>
              <a:cxn ang="0">
                <a:pos x="527" y="48"/>
              </a:cxn>
              <a:cxn ang="0">
                <a:pos x="542" y="17"/>
              </a:cxn>
              <a:cxn ang="0">
                <a:pos x="522" y="0"/>
              </a:cxn>
              <a:cxn ang="0">
                <a:pos x="256" y="2"/>
              </a:cxn>
              <a:cxn ang="0">
                <a:pos x="6" y="2"/>
              </a:cxn>
            </a:cxnLst>
            <a:rect l="0" t="0" r="r" b="b"/>
            <a:pathLst>
              <a:path w="586" h="298">
                <a:moveTo>
                  <a:pt x="6" y="2"/>
                </a:moveTo>
                <a:lnTo>
                  <a:pt x="5" y="174"/>
                </a:lnTo>
                <a:lnTo>
                  <a:pt x="0" y="295"/>
                </a:lnTo>
                <a:lnTo>
                  <a:pt x="586" y="298"/>
                </a:lnTo>
                <a:lnTo>
                  <a:pt x="575" y="142"/>
                </a:lnTo>
                <a:lnTo>
                  <a:pt x="575" y="84"/>
                </a:lnTo>
                <a:lnTo>
                  <a:pt x="527" y="48"/>
                </a:lnTo>
                <a:lnTo>
                  <a:pt x="542" y="17"/>
                </a:lnTo>
                <a:lnTo>
                  <a:pt x="522" y="0"/>
                </a:lnTo>
                <a:lnTo>
                  <a:pt x="256" y="2"/>
                </a:lnTo>
                <a:lnTo>
                  <a:pt x="6" y="2"/>
                </a:lnTo>
                <a:close/>
              </a:path>
            </a:pathLst>
          </a:custGeom>
          <a:solidFill>
            <a:schemeClr val="accent6">
              <a:lumMod val="20000"/>
              <a:lumOff val="80000"/>
            </a:schemeClr>
          </a:solidFill>
          <a:ln w="9525" cap="flat" cmpd="sng">
            <a:solidFill>
              <a:srgbClr val="FFFFFF"/>
            </a:solidFill>
            <a:prstDash val="solid"/>
            <a:round/>
            <a:headEnd type="none" w="med" len="med"/>
            <a:tailEnd type="none" w="med" len="med"/>
          </a:ln>
          <a:effectLst/>
        </p:spPr>
        <p:txBody>
          <a:bodyPr wrap="none" anchor="ct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5" name="Freeform 33"/>
          <p:cNvSpPr>
            <a:spLocks/>
          </p:cNvSpPr>
          <p:nvPr/>
        </p:nvSpPr>
        <p:spPr bwMode="gray">
          <a:xfrm>
            <a:off x="3673492" y="3813182"/>
            <a:ext cx="1217620" cy="576263"/>
          </a:xfrm>
          <a:custGeom>
            <a:avLst/>
            <a:gdLst/>
            <a:ahLst/>
            <a:cxnLst>
              <a:cxn ang="0">
                <a:pos x="4" y="0"/>
              </a:cxn>
              <a:cxn ang="0">
                <a:pos x="0" y="59"/>
              </a:cxn>
              <a:cxn ang="0">
                <a:pos x="243" y="67"/>
              </a:cxn>
              <a:cxn ang="0">
                <a:pos x="244" y="254"/>
              </a:cxn>
              <a:cxn ang="0">
                <a:pos x="368" y="306"/>
              </a:cxn>
              <a:cxn ang="0">
                <a:pos x="403" y="287"/>
              </a:cxn>
              <a:cxn ang="0">
                <a:pos x="481" y="329"/>
              </a:cxn>
              <a:cxn ang="0">
                <a:pos x="533" y="327"/>
              </a:cxn>
              <a:cxn ang="0">
                <a:pos x="627" y="287"/>
              </a:cxn>
              <a:cxn ang="0">
                <a:pos x="683" y="326"/>
              </a:cxn>
              <a:cxn ang="0">
                <a:pos x="683" y="123"/>
              </a:cxn>
              <a:cxn ang="0">
                <a:pos x="665" y="4"/>
              </a:cxn>
              <a:cxn ang="0">
                <a:pos x="4" y="0"/>
              </a:cxn>
            </a:cxnLst>
            <a:rect l="0" t="0" r="r" b="b"/>
            <a:pathLst>
              <a:path w="683" h="329">
                <a:moveTo>
                  <a:pt x="4" y="0"/>
                </a:moveTo>
                <a:lnTo>
                  <a:pt x="0" y="59"/>
                </a:lnTo>
                <a:lnTo>
                  <a:pt x="243" y="67"/>
                </a:lnTo>
                <a:lnTo>
                  <a:pt x="244" y="254"/>
                </a:lnTo>
                <a:lnTo>
                  <a:pt x="368" y="306"/>
                </a:lnTo>
                <a:lnTo>
                  <a:pt x="403" y="287"/>
                </a:lnTo>
                <a:lnTo>
                  <a:pt x="481" y="329"/>
                </a:lnTo>
                <a:lnTo>
                  <a:pt x="533" y="327"/>
                </a:lnTo>
                <a:lnTo>
                  <a:pt x="627" y="287"/>
                </a:lnTo>
                <a:lnTo>
                  <a:pt x="683" y="326"/>
                </a:lnTo>
                <a:lnTo>
                  <a:pt x="683" y="123"/>
                </a:lnTo>
                <a:lnTo>
                  <a:pt x="665" y="4"/>
                </a:lnTo>
                <a:lnTo>
                  <a:pt x="4"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6" name="Freeform 34"/>
          <p:cNvSpPr>
            <a:spLocks/>
          </p:cNvSpPr>
          <p:nvPr/>
        </p:nvSpPr>
        <p:spPr bwMode="gray">
          <a:xfrm>
            <a:off x="4867300" y="3838582"/>
            <a:ext cx="679454" cy="627063"/>
          </a:xfrm>
          <a:custGeom>
            <a:avLst/>
            <a:gdLst/>
            <a:ahLst/>
            <a:cxnLst>
              <a:cxn ang="0">
                <a:pos x="0" y="33"/>
              </a:cxn>
              <a:cxn ang="0">
                <a:pos x="151" y="14"/>
              </a:cxn>
              <a:cxn ang="0">
                <a:pos x="338" y="0"/>
              </a:cxn>
              <a:cxn ang="0">
                <a:pos x="328" y="47"/>
              </a:cxn>
              <a:cxn ang="0">
                <a:pos x="370" y="37"/>
              </a:cxn>
              <a:cxn ang="0">
                <a:pos x="384" y="68"/>
              </a:cxn>
              <a:cxn ang="0">
                <a:pos x="341" y="97"/>
              </a:cxn>
              <a:cxn ang="0">
                <a:pos x="351" y="147"/>
              </a:cxn>
              <a:cxn ang="0">
                <a:pos x="307" y="230"/>
              </a:cxn>
              <a:cxn ang="0">
                <a:pos x="274" y="281"/>
              </a:cxn>
              <a:cxn ang="0">
                <a:pos x="293" y="347"/>
              </a:cxn>
              <a:cxn ang="0">
                <a:pos x="55" y="358"/>
              </a:cxn>
              <a:cxn ang="0">
                <a:pos x="54" y="318"/>
              </a:cxn>
              <a:cxn ang="0">
                <a:pos x="7" y="310"/>
              </a:cxn>
              <a:cxn ang="0">
                <a:pos x="7" y="97"/>
              </a:cxn>
              <a:cxn ang="0">
                <a:pos x="0" y="33"/>
              </a:cxn>
            </a:cxnLst>
            <a:rect l="0" t="0" r="r" b="b"/>
            <a:pathLst>
              <a:path w="384" h="358">
                <a:moveTo>
                  <a:pt x="0" y="33"/>
                </a:moveTo>
                <a:lnTo>
                  <a:pt x="151" y="14"/>
                </a:lnTo>
                <a:lnTo>
                  <a:pt x="338" y="0"/>
                </a:lnTo>
                <a:lnTo>
                  <a:pt x="328" y="47"/>
                </a:lnTo>
                <a:lnTo>
                  <a:pt x="370" y="37"/>
                </a:lnTo>
                <a:lnTo>
                  <a:pt x="384" y="68"/>
                </a:lnTo>
                <a:lnTo>
                  <a:pt x="341" y="97"/>
                </a:lnTo>
                <a:lnTo>
                  <a:pt x="351" y="147"/>
                </a:lnTo>
                <a:lnTo>
                  <a:pt x="307" y="230"/>
                </a:lnTo>
                <a:lnTo>
                  <a:pt x="274" y="281"/>
                </a:lnTo>
                <a:lnTo>
                  <a:pt x="293" y="347"/>
                </a:lnTo>
                <a:lnTo>
                  <a:pt x="55" y="358"/>
                </a:lnTo>
                <a:lnTo>
                  <a:pt x="54" y="318"/>
                </a:lnTo>
                <a:lnTo>
                  <a:pt x="7" y="310"/>
                </a:lnTo>
                <a:lnTo>
                  <a:pt x="7" y="97"/>
                </a:lnTo>
                <a:lnTo>
                  <a:pt x="0" y="33"/>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7" name="Freeform 35"/>
          <p:cNvSpPr>
            <a:spLocks/>
          </p:cNvSpPr>
          <p:nvPr/>
        </p:nvSpPr>
        <p:spPr bwMode="gray">
          <a:xfrm>
            <a:off x="4962550" y="4435482"/>
            <a:ext cx="835030" cy="657226"/>
          </a:xfrm>
          <a:custGeom>
            <a:avLst/>
            <a:gdLst/>
            <a:ahLst/>
            <a:cxnLst>
              <a:cxn ang="0">
                <a:pos x="0" y="9"/>
              </a:cxn>
              <a:cxn ang="0">
                <a:pos x="235" y="0"/>
              </a:cxn>
              <a:cxn ang="0">
                <a:pos x="276" y="78"/>
              </a:cxn>
              <a:cxn ang="0">
                <a:pos x="240" y="169"/>
              </a:cxn>
              <a:cxn ang="0">
                <a:pos x="229" y="210"/>
              </a:cxn>
              <a:cxn ang="0">
                <a:pos x="386" y="193"/>
              </a:cxn>
              <a:cxn ang="0">
                <a:pos x="396" y="253"/>
              </a:cxn>
              <a:cxn ang="0">
                <a:pos x="349" y="248"/>
              </a:cxn>
              <a:cxn ang="0">
                <a:pos x="328" y="273"/>
              </a:cxn>
              <a:cxn ang="0">
                <a:pos x="352" y="290"/>
              </a:cxn>
              <a:cxn ang="0">
                <a:pos x="395" y="270"/>
              </a:cxn>
              <a:cxn ang="0">
                <a:pos x="396" y="299"/>
              </a:cxn>
              <a:cxn ang="0">
                <a:pos x="422" y="275"/>
              </a:cxn>
              <a:cxn ang="0">
                <a:pos x="439" y="275"/>
              </a:cxn>
              <a:cxn ang="0">
                <a:pos x="419" y="325"/>
              </a:cxn>
              <a:cxn ang="0">
                <a:pos x="458" y="333"/>
              </a:cxn>
              <a:cxn ang="0">
                <a:pos x="469" y="360"/>
              </a:cxn>
              <a:cxn ang="0">
                <a:pos x="452" y="369"/>
              </a:cxn>
              <a:cxn ang="0">
                <a:pos x="428" y="352"/>
              </a:cxn>
              <a:cxn ang="0">
                <a:pos x="382" y="339"/>
              </a:cxn>
              <a:cxn ang="0">
                <a:pos x="392" y="372"/>
              </a:cxn>
              <a:cxn ang="0">
                <a:pos x="369" y="376"/>
              </a:cxn>
              <a:cxn ang="0">
                <a:pos x="350" y="346"/>
              </a:cxn>
              <a:cxn ang="0">
                <a:pos x="339" y="365"/>
              </a:cxn>
              <a:cxn ang="0">
                <a:pos x="270" y="365"/>
              </a:cxn>
              <a:cxn ang="0">
                <a:pos x="270" y="346"/>
              </a:cxn>
              <a:cxn ang="0">
                <a:pos x="245" y="325"/>
              </a:cxn>
              <a:cxn ang="0">
                <a:pos x="193" y="322"/>
              </a:cxn>
              <a:cxn ang="0">
                <a:pos x="236" y="346"/>
              </a:cxn>
              <a:cxn ang="0">
                <a:pos x="176" y="359"/>
              </a:cxn>
              <a:cxn ang="0">
                <a:pos x="82" y="342"/>
              </a:cxn>
              <a:cxn ang="0">
                <a:pos x="46" y="346"/>
              </a:cxn>
              <a:cxn ang="0">
                <a:pos x="59" y="220"/>
              </a:cxn>
              <a:cxn ang="0">
                <a:pos x="2" y="120"/>
              </a:cxn>
              <a:cxn ang="0">
                <a:pos x="0" y="9"/>
              </a:cxn>
            </a:cxnLst>
            <a:rect l="0" t="0" r="r" b="b"/>
            <a:pathLst>
              <a:path w="469" h="376">
                <a:moveTo>
                  <a:pt x="0" y="9"/>
                </a:moveTo>
                <a:lnTo>
                  <a:pt x="235" y="0"/>
                </a:lnTo>
                <a:lnTo>
                  <a:pt x="276" y="78"/>
                </a:lnTo>
                <a:lnTo>
                  <a:pt x="240" y="169"/>
                </a:lnTo>
                <a:lnTo>
                  <a:pt x="229" y="210"/>
                </a:lnTo>
                <a:lnTo>
                  <a:pt x="386" y="193"/>
                </a:lnTo>
                <a:lnTo>
                  <a:pt x="396" y="253"/>
                </a:lnTo>
                <a:lnTo>
                  <a:pt x="349" y="248"/>
                </a:lnTo>
                <a:lnTo>
                  <a:pt x="328" y="273"/>
                </a:lnTo>
                <a:lnTo>
                  <a:pt x="352" y="290"/>
                </a:lnTo>
                <a:lnTo>
                  <a:pt x="395" y="270"/>
                </a:lnTo>
                <a:lnTo>
                  <a:pt x="396" y="299"/>
                </a:lnTo>
                <a:lnTo>
                  <a:pt x="422" y="275"/>
                </a:lnTo>
                <a:lnTo>
                  <a:pt x="439" y="275"/>
                </a:lnTo>
                <a:lnTo>
                  <a:pt x="419" y="325"/>
                </a:lnTo>
                <a:lnTo>
                  <a:pt x="458" y="333"/>
                </a:lnTo>
                <a:lnTo>
                  <a:pt x="469" y="360"/>
                </a:lnTo>
                <a:lnTo>
                  <a:pt x="452" y="369"/>
                </a:lnTo>
                <a:lnTo>
                  <a:pt x="428" y="352"/>
                </a:lnTo>
                <a:lnTo>
                  <a:pt x="382" y="339"/>
                </a:lnTo>
                <a:lnTo>
                  <a:pt x="392" y="372"/>
                </a:lnTo>
                <a:lnTo>
                  <a:pt x="369" y="376"/>
                </a:lnTo>
                <a:lnTo>
                  <a:pt x="350" y="346"/>
                </a:lnTo>
                <a:lnTo>
                  <a:pt x="339" y="365"/>
                </a:lnTo>
                <a:lnTo>
                  <a:pt x="270" y="365"/>
                </a:lnTo>
                <a:lnTo>
                  <a:pt x="270" y="346"/>
                </a:lnTo>
                <a:lnTo>
                  <a:pt x="245" y="325"/>
                </a:lnTo>
                <a:lnTo>
                  <a:pt x="193" y="322"/>
                </a:lnTo>
                <a:lnTo>
                  <a:pt x="236" y="346"/>
                </a:lnTo>
                <a:lnTo>
                  <a:pt x="176" y="359"/>
                </a:lnTo>
                <a:lnTo>
                  <a:pt x="82" y="342"/>
                </a:lnTo>
                <a:lnTo>
                  <a:pt x="46" y="346"/>
                </a:lnTo>
                <a:lnTo>
                  <a:pt x="59" y="220"/>
                </a:lnTo>
                <a:lnTo>
                  <a:pt x="2" y="120"/>
                </a:lnTo>
                <a:lnTo>
                  <a:pt x="0" y="9"/>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8" name="Freeform 36"/>
          <p:cNvSpPr>
            <a:spLocks/>
          </p:cNvSpPr>
          <p:nvPr/>
        </p:nvSpPr>
        <p:spPr bwMode="gray">
          <a:xfrm>
            <a:off x="4391047" y="1670055"/>
            <a:ext cx="930281" cy="1028701"/>
          </a:xfrm>
          <a:custGeom>
            <a:avLst/>
            <a:gdLst/>
            <a:ahLst/>
            <a:cxnLst>
              <a:cxn ang="0">
                <a:pos x="0" y="46"/>
              </a:cxn>
              <a:cxn ang="0">
                <a:pos x="137" y="46"/>
              </a:cxn>
              <a:cxn ang="0">
                <a:pos x="136" y="0"/>
              </a:cxn>
              <a:cxn ang="0">
                <a:pos x="166" y="13"/>
              </a:cxn>
              <a:cxn ang="0">
                <a:pos x="171" y="48"/>
              </a:cxn>
              <a:cxn ang="0">
                <a:pos x="237" y="87"/>
              </a:cxn>
              <a:cxn ang="0">
                <a:pos x="257" y="70"/>
              </a:cxn>
              <a:cxn ang="0">
                <a:pos x="296" y="70"/>
              </a:cxn>
              <a:cxn ang="0">
                <a:pos x="326" y="104"/>
              </a:cxn>
              <a:cxn ang="0">
                <a:pos x="346" y="91"/>
              </a:cxn>
              <a:cxn ang="0">
                <a:pos x="403" y="106"/>
              </a:cxn>
              <a:cxn ang="0">
                <a:pos x="423" y="80"/>
              </a:cxn>
              <a:cxn ang="0">
                <a:pos x="459" y="100"/>
              </a:cxn>
              <a:cxn ang="0">
                <a:pos x="523" y="97"/>
              </a:cxn>
              <a:cxn ang="0">
                <a:pos x="419" y="170"/>
              </a:cxn>
              <a:cxn ang="0">
                <a:pos x="367" y="234"/>
              </a:cxn>
              <a:cxn ang="0">
                <a:pos x="377" y="327"/>
              </a:cxn>
              <a:cxn ang="0">
                <a:pos x="341" y="366"/>
              </a:cxn>
              <a:cxn ang="0">
                <a:pos x="356" y="393"/>
              </a:cxn>
              <a:cxn ang="0">
                <a:pos x="356" y="461"/>
              </a:cxn>
              <a:cxn ang="0">
                <a:pos x="391" y="461"/>
              </a:cxn>
              <a:cxn ang="0">
                <a:pos x="444" y="511"/>
              </a:cxn>
              <a:cxn ang="0">
                <a:pos x="466" y="571"/>
              </a:cxn>
              <a:cxn ang="0">
                <a:pos x="96" y="588"/>
              </a:cxn>
              <a:cxn ang="0">
                <a:pos x="97" y="426"/>
              </a:cxn>
              <a:cxn ang="0">
                <a:pos x="64" y="390"/>
              </a:cxn>
              <a:cxn ang="0">
                <a:pos x="76" y="347"/>
              </a:cxn>
              <a:cxn ang="0">
                <a:pos x="87" y="323"/>
              </a:cxn>
              <a:cxn ang="0">
                <a:pos x="64" y="210"/>
              </a:cxn>
              <a:cxn ang="0">
                <a:pos x="33" y="136"/>
              </a:cxn>
              <a:cxn ang="0">
                <a:pos x="0" y="46"/>
              </a:cxn>
            </a:cxnLst>
            <a:rect l="0" t="0" r="r" b="b"/>
            <a:pathLst>
              <a:path w="523" h="588">
                <a:moveTo>
                  <a:pt x="0" y="46"/>
                </a:moveTo>
                <a:lnTo>
                  <a:pt x="137" y="46"/>
                </a:lnTo>
                <a:lnTo>
                  <a:pt x="136" y="0"/>
                </a:lnTo>
                <a:lnTo>
                  <a:pt x="166" y="13"/>
                </a:lnTo>
                <a:lnTo>
                  <a:pt x="171" y="48"/>
                </a:lnTo>
                <a:lnTo>
                  <a:pt x="237" y="87"/>
                </a:lnTo>
                <a:lnTo>
                  <a:pt x="257" y="70"/>
                </a:lnTo>
                <a:lnTo>
                  <a:pt x="296" y="70"/>
                </a:lnTo>
                <a:lnTo>
                  <a:pt x="326" y="104"/>
                </a:lnTo>
                <a:lnTo>
                  <a:pt x="346" y="91"/>
                </a:lnTo>
                <a:lnTo>
                  <a:pt x="403" y="106"/>
                </a:lnTo>
                <a:lnTo>
                  <a:pt x="423" y="80"/>
                </a:lnTo>
                <a:lnTo>
                  <a:pt x="459" y="100"/>
                </a:lnTo>
                <a:lnTo>
                  <a:pt x="523" y="97"/>
                </a:lnTo>
                <a:lnTo>
                  <a:pt x="419" y="170"/>
                </a:lnTo>
                <a:lnTo>
                  <a:pt x="367" y="234"/>
                </a:lnTo>
                <a:lnTo>
                  <a:pt x="377" y="327"/>
                </a:lnTo>
                <a:lnTo>
                  <a:pt x="341" y="366"/>
                </a:lnTo>
                <a:lnTo>
                  <a:pt x="356" y="393"/>
                </a:lnTo>
                <a:lnTo>
                  <a:pt x="356" y="461"/>
                </a:lnTo>
                <a:lnTo>
                  <a:pt x="391" y="461"/>
                </a:lnTo>
                <a:lnTo>
                  <a:pt x="444" y="511"/>
                </a:lnTo>
                <a:lnTo>
                  <a:pt x="466" y="571"/>
                </a:lnTo>
                <a:lnTo>
                  <a:pt x="96" y="588"/>
                </a:lnTo>
                <a:lnTo>
                  <a:pt x="97" y="426"/>
                </a:lnTo>
                <a:lnTo>
                  <a:pt x="64" y="390"/>
                </a:lnTo>
                <a:lnTo>
                  <a:pt x="76" y="347"/>
                </a:lnTo>
                <a:lnTo>
                  <a:pt x="87" y="323"/>
                </a:lnTo>
                <a:lnTo>
                  <a:pt x="64" y="210"/>
                </a:lnTo>
                <a:lnTo>
                  <a:pt x="33" y="136"/>
                </a:lnTo>
                <a:lnTo>
                  <a:pt x="0" y="46"/>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9" name="Freeform 37"/>
          <p:cNvSpPr>
            <a:spLocks/>
          </p:cNvSpPr>
          <p:nvPr/>
        </p:nvSpPr>
        <p:spPr bwMode="gray">
          <a:xfrm>
            <a:off x="4995888" y="2025655"/>
            <a:ext cx="706442" cy="812801"/>
          </a:xfrm>
          <a:custGeom>
            <a:avLst/>
            <a:gdLst/>
            <a:ahLst/>
            <a:cxnLst>
              <a:cxn ang="0">
                <a:pos x="28" y="31"/>
              </a:cxn>
              <a:cxn ang="0">
                <a:pos x="58" y="27"/>
              </a:cxn>
              <a:cxn ang="0">
                <a:pos x="85" y="27"/>
              </a:cxn>
              <a:cxn ang="0">
                <a:pos x="102" y="0"/>
              </a:cxn>
              <a:cxn ang="0">
                <a:pos x="115" y="34"/>
              </a:cxn>
              <a:cxn ang="0">
                <a:pos x="158" y="34"/>
              </a:cxn>
              <a:cxn ang="0">
                <a:pos x="181" y="65"/>
              </a:cxn>
              <a:cxn ang="0">
                <a:pos x="225" y="57"/>
              </a:cxn>
              <a:cxn ang="0">
                <a:pos x="255" y="77"/>
              </a:cxn>
              <a:cxn ang="0">
                <a:pos x="311" y="91"/>
              </a:cxn>
              <a:cxn ang="0">
                <a:pos x="321" y="115"/>
              </a:cxn>
              <a:cxn ang="0">
                <a:pos x="350" y="117"/>
              </a:cxn>
              <a:cxn ang="0">
                <a:pos x="341" y="141"/>
              </a:cxn>
              <a:cxn ang="0">
                <a:pos x="351" y="168"/>
              </a:cxn>
              <a:cxn ang="0">
                <a:pos x="332" y="203"/>
              </a:cxn>
              <a:cxn ang="0">
                <a:pos x="345" y="210"/>
              </a:cxn>
              <a:cxn ang="0">
                <a:pos x="377" y="173"/>
              </a:cxn>
              <a:cxn ang="0">
                <a:pos x="375" y="160"/>
              </a:cxn>
              <a:cxn ang="0">
                <a:pos x="388" y="154"/>
              </a:cxn>
              <a:cxn ang="0">
                <a:pos x="397" y="173"/>
              </a:cxn>
              <a:cxn ang="0">
                <a:pos x="372" y="198"/>
              </a:cxn>
              <a:cxn ang="0">
                <a:pos x="362" y="257"/>
              </a:cxn>
              <a:cxn ang="0">
                <a:pos x="362" y="355"/>
              </a:cxn>
              <a:cxn ang="0">
                <a:pos x="377" y="373"/>
              </a:cxn>
              <a:cxn ang="0">
                <a:pos x="371" y="434"/>
              </a:cxn>
              <a:cxn ang="0">
                <a:pos x="182" y="464"/>
              </a:cxn>
              <a:cxn ang="0">
                <a:pos x="135" y="435"/>
              </a:cxn>
              <a:cxn ang="0">
                <a:pos x="145" y="398"/>
              </a:cxn>
              <a:cxn ang="0">
                <a:pos x="122" y="358"/>
              </a:cxn>
              <a:cxn ang="0">
                <a:pos x="102" y="308"/>
              </a:cxn>
              <a:cxn ang="0">
                <a:pos x="50" y="258"/>
              </a:cxn>
              <a:cxn ang="0">
                <a:pos x="17" y="258"/>
              </a:cxn>
              <a:cxn ang="0">
                <a:pos x="17" y="190"/>
              </a:cxn>
              <a:cxn ang="0">
                <a:pos x="0" y="164"/>
              </a:cxn>
              <a:cxn ang="0">
                <a:pos x="37" y="124"/>
              </a:cxn>
              <a:cxn ang="0">
                <a:pos x="28" y="31"/>
              </a:cxn>
            </a:cxnLst>
            <a:rect l="0" t="0" r="r" b="b"/>
            <a:pathLst>
              <a:path w="397" h="464">
                <a:moveTo>
                  <a:pt x="28" y="31"/>
                </a:moveTo>
                <a:lnTo>
                  <a:pt x="58" y="27"/>
                </a:lnTo>
                <a:lnTo>
                  <a:pt x="85" y="27"/>
                </a:lnTo>
                <a:lnTo>
                  <a:pt x="102" y="0"/>
                </a:lnTo>
                <a:lnTo>
                  <a:pt x="115" y="34"/>
                </a:lnTo>
                <a:lnTo>
                  <a:pt x="158" y="34"/>
                </a:lnTo>
                <a:lnTo>
                  <a:pt x="181" y="65"/>
                </a:lnTo>
                <a:lnTo>
                  <a:pt x="225" y="57"/>
                </a:lnTo>
                <a:lnTo>
                  <a:pt x="255" y="77"/>
                </a:lnTo>
                <a:lnTo>
                  <a:pt x="311" y="91"/>
                </a:lnTo>
                <a:lnTo>
                  <a:pt x="321" y="115"/>
                </a:lnTo>
                <a:lnTo>
                  <a:pt x="350" y="117"/>
                </a:lnTo>
                <a:lnTo>
                  <a:pt x="341" y="141"/>
                </a:lnTo>
                <a:lnTo>
                  <a:pt x="351" y="168"/>
                </a:lnTo>
                <a:lnTo>
                  <a:pt x="332" y="203"/>
                </a:lnTo>
                <a:lnTo>
                  <a:pt x="345" y="210"/>
                </a:lnTo>
                <a:lnTo>
                  <a:pt x="377" y="173"/>
                </a:lnTo>
                <a:lnTo>
                  <a:pt x="375" y="160"/>
                </a:lnTo>
                <a:lnTo>
                  <a:pt x="388" y="154"/>
                </a:lnTo>
                <a:lnTo>
                  <a:pt x="397" y="173"/>
                </a:lnTo>
                <a:lnTo>
                  <a:pt x="372" y="198"/>
                </a:lnTo>
                <a:lnTo>
                  <a:pt x="362" y="257"/>
                </a:lnTo>
                <a:lnTo>
                  <a:pt x="362" y="355"/>
                </a:lnTo>
                <a:lnTo>
                  <a:pt x="377" y="373"/>
                </a:lnTo>
                <a:lnTo>
                  <a:pt x="371" y="434"/>
                </a:lnTo>
                <a:lnTo>
                  <a:pt x="182" y="464"/>
                </a:lnTo>
                <a:lnTo>
                  <a:pt x="135" y="435"/>
                </a:lnTo>
                <a:lnTo>
                  <a:pt x="145" y="398"/>
                </a:lnTo>
                <a:lnTo>
                  <a:pt x="122" y="358"/>
                </a:lnTo>
                <a:lnTo>
                  <a:pt x="102" y="308"/>
                </a:lnTo>
                <a:lnTo>
                  <a:pt x="50" y="258"/>
                </a:lnTo>
                <a:lnTo>
                  <a:pt x="17" y="258"/>
                </a:lnTo>
                <a:lnTo>
                  <a:pt x="17" y="190"/>
                </a:lnTo>
                <a:lnTo>
                  <a:pt x="0" y="164"/>
                </a:lnTo>
                <a:lnTo>
                  <a:pt x="37" y="124"/>
                </a:lnTo>
                <a:lnTo>
                  <a:pt x="28" y="31"/>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u="sng" kern="0" dirty="0">
              <a:solidFill>
                <a:srgbClr val="000000"/>
              </a:solidFill>
              <a:latin typeface="+mn-lt"/>
              <a:ea typeface="Arial Unicode MS" pitchFamily="34" charset="-128"/>
              <a:cs typeface="Arial Unicode MS" pitchFamily="34" charset="-128"/>
            </a:endParaRPr>
          </a:p>
        </p:txBody>
      </p:sp>
      <p:sp>
        <p:nvSpPr>
          <p:cNvPr id="30" name="Freeform 38"/>
          <p:cNvSpPr>
            <a:spLocks/>
          </p:cNvSpPr>
          <p:nvPr/>
        </p:nvSpPr>
        <p:spPr bwMode="gray">
          <a:xfrm>
            <a:off x="4549798" y="2667006"/>
            <a:ext cx="819155" cy="523875"/>
          </a:xfrm>
          <a:custGeom>
            <a:avLst/>
            <a:gdLst/>
            <a:ahLst/>
            <a:cxnLst>
              <a:cxn ang="0">
                <a:pos x="7" y="16"/>
              </a:cxn>
              <a:cxn ang="0">
                <a:pos x="0" y="68"/>
              </a:cxn>
              <a:cxn ang="0">
                <a:pos x="10" y="124"/>
              </a:cxn>
              <a:cxn ang="0">
                <a:pos x="53" y="238"/>
              </a:cxn>
              <a:cxn ang="0">
                <a:pos x="77" y="300"/>
              </a:cxn>
              <a:cxn ang="0">
                <a:pos x="349" y="285"/>
              </a:cxn>
              <a:cxn ang="0">
                <a:pos x="393" y="300"/>
              </a:cxn>
              <a:cxn ang="0">
                <a:pos x="420" y="241"/>
              </a:cxn>
              <a:cxn ang="0">
                <a:pos x="410" y="200"/>
              </a:cxn>
              <a:cxn ang="0">
                <a:pos x="456" y="191"/>
              </a:cxn>
              <a:cxn ang="0">
                <a:pos x="462" y="125"/>
              </a:cxn>
              <a:cxn ang="0">
                <a:pos x="434" y="97"/>
              </a:cxn>
              <a:cxn ang="0">
                <a:pos x="387" y="68"/>
              </a:cxn>
              <a:cxn ang="0">
                <a:pos x="397" y="28"/>
              </a:cxn>
              <a:cxn ang="0">
                <a:pos x="377" y="0"/>
              </a:cxn>
              <a:cxn ang="0">
                <a:pos x="276" y="4"/>
              </a:cxn>
              <a:cxn ang="0">
                <a:pos x="173" y="8"/>
              </a:cxn>
              <a:cxn ang="0">
                <a:pos x="7" y="16"/>
              </a:cxn>
            </a:cxnLst>
            <a:rect l="0" t="0" r="r" b="b"/>
            <a:pathLst>
              <a:path w="462" h="300">
                <a:moveTo>
                  <a:pt x="7" y="16"/>
                </a:moveTo>
                <a:lnTo>
                  <a:pt x="0" y="68"/>
                </a:lnTo>
                <a:lnTo>
                  <a:pt x="10" y="124"/>
                </a:lnTo>
                <a:lnTo>
                  <a:pt x="53" y="238"/>
                </a:lnTo>
                <a:lnTo>
                  <a:pt x="77" y="300"/>
                </a:lnTo>
                <a:lnTo>
                  <a:pt x="349" y="285"/>
                </a:lnTo>
                <a:lnTo>
                  <a:pt x="393" y="300"/>
                </a:lnTo>
                <a:lnTo>
                  <a:pt x="420" y="241"/>
                </a:lnTo>
                <a:lnTo>
                  <a:pt x="410" y="200"/>
                </a:lnTo>
                <a:lnTo>
                  <a:pt x="456" y="191"/>
                </a:lnTo>
                <a:lnTo>
                  <a:pt x="462" y="125"/>
                </a:lnTo>
                <a:lnTo>
                  <a:pt x="434" y="97"/>
                </a:lnTo>
                <a:lnTo>
                  <a:pt x="387" y="68"/>
                </a:lnTo>
                <a:lnTo>
                  <a:pt x="397" y="28"/>
                </a:lnTo>
                <a:lnTo>
                  <a:pt x="377" y="0"/>
                </a:lnTo>
                <a:lnTo>
                  <a:pt x="276" y="4"/>
                </a:lnTo>
                <a:lnTo>
                  <a:pt x="173" y="8"/>
                </a:lnTo>
                <a:lnTo>
                  <a:pt x="7" y="16"/>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ysClr val="windowText" lastClr="000000"/>
              </a:solidFill>
              <a:latin typeface="+mn-lt"/>
              <a:ea typeface="Arial Unicode MS" pitchFamily="34" charset="-128"/>
              <a:cs typeface="Arial Unicode MS" pitchFamily="34" charset="-128"/>
            </a:endParaRPr>
          </a:p>
        </p:txBody>
      </p:sp>
      <p:grpSp>
        <p:nvGrpSpPr>
          <p:cNvPr id="4" name="Group 149"/>
          <p:cNvGrpSpPr/>
          <p:nvPr/>
        </p:nvGrpSpPr>
        <p:grpSpPr>
          <a:xfrm>
            <a:off x="5268940" y="1909767"/>
            <a:ext cx="1079506" cy="955676"/>
            <a:chOff x="5268940" y="1909767"/>
            <a:chExt cx="1079506" cy="955676"/>
          </a:xfrm>
          <a:solidFill>
            <a:schemeClr val="accent6">
              <a:lumMod val="20000"/>
              <a:lumOff val="80000"/>
            </a:schemeClr>
          </a:solidFill>
        </p:grpSpPr>
        <p:sp>
          <p:nvSpPr>
            <p:cNvPr id="31" name="Freeform 39"/>
            <p:cNvSpPr>
              <a:spLocks/>
            </p:cNvSpPr>
            <p:nvPr/>
          </p:nvSpPr>
          <p:spPr bwMode="gray">
            <a:xfrm>
              <a:off x="5268940" y="1909767"/>
              <a:ext cx="762005" cy="322263"/>
            </a:xfrm>
            <a:custGeom>
              <a:avLst/>
              <a:gdLst/>
              <a:ahLst/>
              <a:cxnLst>
                <a:cxn ang="0">
                  <a:pos x="0" y="101"/>
                </a:cxn>
                <a:cxn ang="0">
                  <a:pos x="96" y="0"/>
                </a:cxn>
                <a:cxn ang="0">
                  <a:pos x="79" y="41"/>
                </a:cxn>
                <a:cxn ang="0">
                  <a:pos x="92" y="54"/>
                </a:cxn>
                <a:cxn ang="0">
                  <a:pos x="122" y="37"/>
                </a:cxn>
                <a:cxn ang="0">
                  <a:pos x="187" y="63"/>
                </a:cxn>
                <a:cxn ang="0">
                  <a:pos x="216" y="41"/>
                </a:cxn>
                <a:cxn ang="0">
                  <a:pos x="305" y="30"/>
                </a:cxn>
                <a:cxn ang="0">
                  <a:pos x="322" y="56"/>
                </a:cxn>
                <a:cxn ang="0">
                  <a:pos x="356" y="50"/>
                </a:cxn>
                <a:cxn ang="0">
                  <a:pos x="423" y="77"/>
                </a:cxn>
                <a:cxn ang="0">
                  <a:pos x="427" y="97"/>
                </a:cxn>
                <a:cxn ang="0">
                  <a:pos x="355" y="114"/>
                </a:cxn>
                <a:cxn ang="0">
                  <a:pos x="333" y="101"/>
                </a:cxn>
                <a:cxn ang="0">
                  <a:pos x="296" y="106"/>
                </a:cxn>
                <a:cxn ang="0">
                  <a:pos x="253" y="131"/>
                </a:cxn>
                <a:cxn ang="0">
                  <a:pos x="233" y="133"/>
                </a:cxn>
                <a:cxn ang="0">
                  <a:pos x="217" y="114"/>
                </a:cxn>
                <a:cxn ang="0">
                  <a:pos x="193" y="183"/>
                </a:cxn>
                <a:cxn ang="0">
                  <a:pos x="166" y="184"/>
                </a:cxn>
                <a:cxn ang="0">
                  <a:pos x="155" y="157"/>
                </a:cxn>
                <a:cxn ang="0">
                  <a:pos x="97" y="144"/>
                </a:cxn>
                <a:cxn ang="0">
                  <a:pos x="70" y="124"/>
                </a:cxn>
                <a:cxn ang="0">
                  <a:pos x="23" y="131"/>
                </a:cxn>
                <a:cxn ang="0">
                  <a:pos x="0" y="101"/>
                </a:cxn>
              </a:cxnLst>
              <a:rect l="0" t="0" r="r" b="b"/>
              <a:pathLst>
                <a:path w="427" h="184">
                  <a:moveTo>
                    <a:pt x="0" y="101"/>
                  </a:moveTo>
                  <a:lnTo>
                    <a:pt x="96" y="0"/>
                  </a:lnTo>
                  <a:lnTo>
                    <a:pt x="79" y="41"/>
                  </a:lnTo>
                  <a:lnTo>
                    <a:pt x="92" y="54"/>
                  </a:lnTo>
                  <a:lnTo>
                    <a:pt x="122" y="37"/>
                  </a:lnTo>
                  <a:lnTo>
                    <a:pt x="187" y="63"/>
                  </a:lnTo>
                  <a:lnTo>
                    <a:pt x="216" y="41"/>
                  </a:lnTo>
                  <a:lnTo>
                    <a:pt x="305" y="30"/>
                  </a:lnTo>
                  <a:lnTo>
                    <a:pt x="322" y="56"/>
                  </a:lnTo>
                  <a:lnTo>
                    <a:pt x="356" y="50"/>
                  </a:lnTo>
                  <a:lnTo>
                    <a:pt x="423" y="77"/>
                  </a:lnTo>
                  <a:lnTo>
                    <a:pt x="427" y="97"/>
                  </a:lnTo>
                  <a:lnTo>
                    <a:pt x="355" y="114"/>
                  </a:lnTo>
                  <a:lnTo>
                    <a:pt x="333" y="101"/>
                  </a:lnTo>
                  <a:lnTo>
                    <a:pt x="296" y="106"/>
                  </a:lnTo>
                  <a:lnTo>
                    <a:pt x="253" y="131"/>
                  </a:lnTo>
                  <a:lnTo>
                    <a:pt x="233" y="133"/>
                  </a:lnTo>
                  <a:lnTo>
                    <a:pt x="217" y="114"/>
                  </a:lnTo>
                  <a:lnTo>
                    <a:pt x="193" y="183"/>
                  </a:lnTo>
                  <a:lnTo>
                    <a:pt x="166" y="184"/>
                  </a:lnTo>
                  <a:lnTo>
                    <a:pt x="155" y="157"/>
                  </a:lnTo>
                  <a:lnTo>
                    <a:pt x="97" y="144"/>
                  </a:lnTo>
                  <a:lnTo>
                    <a:pt x="70" y="124"/>
                  </a:lnTo>
                  <a:lnTo>
                    <a:pt x="23" y="131"/>
                  </a:lnTo>
                  <a:lnTo>
                    <a:pt x="0" y="101"/>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2" name="Freeform 40"/>
            <p:cNvSpPr>
              <a:spLocks/>
            </p:cNvSpPr>
            <p:nvPr/>
          </p:nvSpPr>
          <p:spPr bwMode="gray">
            <a:xfrm>
              <a:off x="5805518" y="2143130"/>
              <a:ext cx="542928" cy="722313"/>
            </a:xfrm>
            <a:custGeom>
              <a:avLst/>
              <a:gdLst/>
              <a:ahLst/>
              <a:cxnLst>
                <a:cxn ang="0">
                  <a:pos x="77" y="17"/>
                </a:cxn>
                <a:cxn ang="0">
                  <a:pos x="89" y="43"/>
                </a:cxn>
                <a:cxn ang="0">
                  <a:pos x="67" y="59"/>
                </a:cxn>
                <a:cxn ang="0">
                  <a:pos x="66" y="124"/>
                </a:cxn>
                <a:cxn ang="0">
                  <a:pos x="54" y="81"/>
                </a:cxn>
                <a:cxn ang="0">
                  <a:pos x="10" y="123"/>
                </a:cxn>
                <a:cxn ang="0">
                  <a:pos x="0" y="241"/>
                </a:cxn>
                <a:cxn ang="0">
                  <a:pos x="29" y="300"/>
                </a:cxn>
                <a:cxn ang="0">
                  <a:pos x="31" y="330"/>
                </a:cxn>
                <a:cxn ang="0">
                  <a:pos x="33" y="354"/>
                </a:cxn>
                <a:cxn ang="0">
                  <a:pos x="31" y="376"/>
                </a:cxn>
                <a:cxn ang="0">
                  <a:pos x="26" y="414"/>
                </a:cxn>
                <a:cxn ang="0">
                  <a:pos x="146" y="407"/>
                </a:cxn>
                <a:cxn ang="0">
                  <a:pos x="304" y="393"/>
                </a:cxn>
                <a:cxn ang="0">
                  <a:pos x="276" y="384"/>
                </a:cxn>
                <a:cxn ang="0">
                  <a:pos x="260" y="363"/>
                </a:cxn>
                <a:cxn ang="0">
                  <a:pos x="284" y="344"/>
                </a:cxn>
                <a:cxn ang="0">
                  <a:pos x="284" y="321"/>
                </a:cxn>
                <a:cxn ang="0">
                  <a:pos x="273" y="301"/>
                </a:cxn>
                <a:cxn ang="0">
                  <a:pos x="284" y="287"/>
                </a:cxn>
                <a:cxn ang="0">
                  <a:pos x="306" y="289"/>
                </a:cxn>
                <a:cxn ang="0">
                  <a:pos x="301" y="231"/>
                </a:cxn>
                <a:cxn ang="0">
                  <a:pos x="296" y="197"/>
                </a:cxn>
                <a:cxn ang="0">
                  <a:pos x="283" y="176"/>
                </a:cxn>
                <a:cxn ang="0">
                  <a:pos x="270" y="163"/>
                </a:cxn>
                <a:cxn ang="0">
                  <a:pos x="250" y="159"/>
                </a:cxn>
                <a:cxn ang="0">
                  <a:pos x="231" y="159"/>
                </a:cxn>
                <a:cxn ang="0">
                  <a:pos x="211" y="186"/>
                </a:cxn>
                <a:cxn ang="0">
                  <a:pos x="199" y="194"/>
                </a:cxn>
                <a:cxn ang="0">
                  <a:pos x="190" y="197"/>
                </a:cxn>
                <a:cxn ang="0">
                  <a:pos x="180" y="193"/>
                </a:cxn>
                <a:cxn ang="0">
                  <a:pos x="177" y="180"/>
                </a:cxn>
                <a:cxn ang="0">
                  <a:pos x="180" y="171"/>
                </a:cxn>
                <a:cxn ang="0">
                  <a:pos x="189" y="163"/>
                </a:cxn>
                <a:cxn ang="0">
                  <a:pos x="197" y="159"/>
                </a:cxn>
                <a:cxn ang="0">
                  <a:pos x="206" y="157"/>
                </a:cxn>
                <a:cxn ang="0">
                  <a:pos x="206" y="141"/>
                </a:cxn>
                <a:cxn ang="0">
                  <a:pos x="229" y="124"/>
                </a:cxn>
                <a:cxn ang="0">
                  <a:pos x="206" y="70"/>
                </a:cxn>
                <a:cxn ang="0">
                  <a:pos x="206" y="44"/>
                </a:cxn>
                <a:cxn ang="0">
                  <a:pos x="167" y="34"/>
                </a:cxn>
                <a:cxn ang="0">
                  <a:pos x="111" y="0"/>
                </a:cxn>
                <a:cxn ang="0">
                  <a:pos x="77" y="17"/>
                </a:cxn>
              </a:cxnLst>
              <a:rect l="0" t="0" r="r" b="b"/>
              <a:pathLst>
                <a:path w="306" h="414">
                  <a:moveTo>
                    <a:pt x="77" y="17"/>
                  </a:moveTo>
                  <a:lnTo>
                    <a:pt x="89" y="43"/>
                  </a:lnTo>
                  <a:lnTo>
                    <a:pt x="67" y="59"/>
                  </a:lnTo>
                  <a:lnTo>
                    <a:pt x="66" y="124"/>
                  </a:lnTo>
                  <a:lnTo>
                    <a:pt x="54" y="81"/>
                  </a:lnTo>
                  <a:lnTo>
                    <a:pt x="10" y="123"/>
                  </a:lnTo>
                  <a:lnTo>
                    <a:pt x="0" y="241"/>
                  </a:lnTo>
                  <a:lnTo>
                    <a:pt x="29" y="300"/>
                  </a:lnTo>
                  <a:lnTo>
                    <a:pt x="31" y="330"/>
                  </a:lnTo>
                  <a:lnTo>
                    <a:pt x="33" y="354"/>
                  </a:lnTo>
                  <a:lnTo>
                    <a:pt x="31" y="376"/>
                  </a:lnTo>
                  <a:lnTo>
                    <a:pt x="26" y="414"/>
                  </a:lnTo>
                  <a:lnTo>
                    <a:pt x="146" y="407"/>
                  </a:lnTo>
                  <a:lnTo>
                    <a:pt x="304" y="393"/>
                  </a:lnTo>
                  <a:lnTo>
                    <a:pt x="276" y="384"/>
                  </a:lnTo>
                  <a:lnTo>
                    <a:pt x="260" y="363"/>
                  </a:lnTo>
                  <a:lnTo>
                    <a:pt x="284" y="344"/>
                  </a:lnTo>
                  <a:lnTo>
                    <a:pt x="284" y="321"/>
                  </a:lnTo>
                  <a:lnTo>
                    <a:pt x="273" y="301"/>
                  </a:lnTo>
                  <a:lnTo>
                    <a:pt x="284" y="287"/>
                  </a:lnTo>
                  <a:lnTo>
                    <a:pt x="306" y="289"/>
                  </a:lnTo>
                  <a:lnTo>
                    <a:pt x="301" y="231"/>
                  </a:lnTo>
                  <a:lnTo>
                    <a:pt x="296" y="197"/>
                  </a:lnTo>
                  <a:lnTo>
                    <a:pt x="283" y="176"/>
                  </a:lnTo>
                  <a:lnTo>
                    <a:pt x="270" y="163"/>
                  </a:lnTo>
                  <a:lnTo>
                    <a:pt x="250" y="159"/>
                  </a:lnTo>
                  <a:lnTo>
                    <a:pt x="231" y="159"/>
                  </a:lnTo>
                  <a:lnTo>
                    <a:pt x="211" y="186"/>
                  </a:lnTo>
                  <a:lnTo>
                    <a:pt x="199" y="194"/>
                  </a:lnTo>
                  <a:lnTo>
                    <a:pt x="190" y="197"/>
                  </a:lnTo>
                  <a:lnTo>
                    <a:pt x="180" y="193"/>
                  </a:lnTo>
                  <a:lnTo>
                    <a:pt x="177" y="180"/>
                  </a:lnTo>
                  <a:lnTo>
                    <a:pt x="180" y="171"/>
                  </a:lnTo>
                  <a:lnTo>
                    <a:pt x="189" y="163"/>
                  </a:lnTo>
                  <a:lnTo>
                    <a:pt x="197" y="159"/>
                  </a:lnTo>
                  <a:lnTo>
                    <a:pt x="206" y="157"/>
                  </a:lnTo>
                  <a:lnTo>
                    <a:pt x="206" y="141"/>
                  </a:lnTo>
                  <a:lnTo>
                    <a:pt x="229" y="124"/>
                  </a:lnTo>
                  <a:lnTo>
                    <a:pt x="206" y="70"/>
                  </a:lnTo>
                  <a:lnTo>
                    <a:pt x="206" y="44"/>
                  </a:lnTo>
                  <a:lnTo>
                    <a:pt x="167" y="34"/>
                  </a:lnTo>
                  <a:lnTo>
                    <a:pt x="111" y="0"/>
                  </a:lnTo>
                  <a:lnTo>
                    <a:pt x="77" y="17"/>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sp>
        <p:nvSpPr>
          <p:cNvPr id="33" name="Freeform 41"/>
          <p:cNvSpPr>
            <a:spLocks/>
          </p:cNvSpPr>
          <p:nvPr/>
        </p:nvSpPr>
        <p:spPr bwMode="gray">
          <a:xfrm>
            <a:off x="5210202" y="2781306"/>
            <a:ext cx="587379" cy="954088"/>
          </a:xfrm>
          <a:custGeom>
            <a:avLst/>
            <a:gdLst/>
            <a:ahLst/>
            <a:cxnLst>
              <a:cxn ang="0">
                <a:pos x="62" y="31"/>
              </a:cxn>
              <a:cxn ang="0">
                <a:pos x="252" y="0"/>
              </a:cxn>
              <a:cxn ang="0">
                <a:pos x="282" y="67"/>
              </a:cxn>
              <a:cxn ang="0">
                <a:pos x="320" y="347"/>
              </a:cxn>
              <a:cxn ang="0">
                <a:pos x="332" y="384"/>
              </a:cxn>
              <a:cxn ang="0">
                <a:pos x="302" y="459"/>
              </a:cxn>
              <a:cxn ang="0">
                <a:pos x="302" y="510"/>
              </a:cxn>
              <a:cxn ang="0">
                <a:pos x="267" y="504"/>
              </a:cxn>
              <a:cxn ang="0">
                <a:pos x="269" y="547"/>
              </a:cxn>
              <a:cxn ang="0">
                <a:pos x="233" y="530"/>
              </a:cxn>
              <a:cxn ang="0">
                <a:pos x="214" y="536"/>
              </a:cxn>
              <a:cxn ang="0">
                <a:pos x="187" y="531"/>
              </a:cxn>
              <a:cxn ang="0">
                <a:pos x="167" y="466"/>
              </a:cxn>
              <a:cxn ang="0">
                <a:pos x="129" y="446"/>
              </a:cxn>
              <a:cxn ang="0">
                <a:pos x="129" y="376"/>
              </a:cxn>
              <a:cxn ang="0">
                <a:pos x="90" y="384"/>
              </a:cxn>
              <a:cxn ang="0">
                <a:pos x="69" y="333"/>
              </a:cxn>
              <a:cxn ang="0">
                <a:pos x="0" y="273"/>
              </a:cxn>
              <a:cxn ang="0">
                <a:pos x="50" y="179"/>
              </a:cxn>
              <a:cxn ang="0">
                <a:pos x="36" y="134"/>
              </a:cxn>
              <a:cxn ang="0">
                <a:pos x="86" y="126"/>
              </a:cxn>
              <a:cxn ang="0">
                <a:pos x="90" y="64"/>
              </a:cxn>
              <a:cxn ang="0">
                <a:pos x="62" y="31"/>
              </a:cxn>
            </a:cxnLst>
            <a:rect l="0" t="0" r="r" b="b"/>
            <a:pathLst>
              <a:path w="332" h="547">
                <a:moveTo>
                  <a:pt x="62" y="31"/>
                </a:moveTo>
                <a:lnTo>
                  <a:pt x="252" y="0"/>
                </a:lnTo>
                <a:lnTo>
                  <a:pt x="282" y="67"/>
                </a:lnTo>
                <a:lnTo>
                  <a:pt x="320" y="347"/>
                </a:lnTo>
                <a:lnTo>
                  <a:pt x="332" y="384"/>
                </a:lnTo>
                <a:lnTo>
                  <a:pt x="302" y="459"/>
                </a:lnTo>
                <a:lnTo>
                  <a:pt x="302" y="510"/>
                </a:lnTo>
                <a:lnTo>
                  <a:pt x="267" y="504"/>
                </a:lnTo>
                <a:lnTo>
                  <a:pt x="269" y="547"/>
                </a:lnTo>
                <a:lnTo>
                  <a:pt x="233" y="530"/>
                </a:lnTo>
                <a:lnTo>
                  <a:pt x="214" y="536"/>
                </a:lnTo>
                <a:lnTo>
                  <a:pt x="187" y="531"/>
                </a:lnTo>
                <a:lnTo>
                  <a:pt x="167" y="466"/>
                </a:lnTo>
                <a:lnTo>
                  <a:pt x="129" y="446"/>
                </a:lnTo>
                <a:lnTo>
                  <a:pt x="129" y="376"/>
                </a:lnTo>
                <a:lnTo>
                  <a:pt x="90" y="384"/>
                </a:lnTo>
                <a:lnTo>
                  <a:pt x="69" y="333"/>
                </a:lnTo>
                <a:lnTo>
                  <a:pt x="0" y="273"/>
                </a:lnTo>
                <a:lnTo>
                  <a:pt x="50" y="179"/>
                </a:lnTo>
                <a:lnTo>
                  <a:pt x="36" y="134"/>
                </a:lnTo>
                <a:lnTo>
                  <a:pt x="86" y="126"/>
                </a:lnTo>
                <a:lnTo>
                  <a:pt x="90" y="64"/>
                </a:lnTo>
                <a:lnTo>
                  <a:pt x="62" y="31"/>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4" name="Freeform 42"/>
          <p:cNvSpPr>
            <a:spLocks/>
          </p:cNvSpPr>
          <p:nvPr/>
        </p:nvSpPr>
        <p:spPr bwMode="gray">
          <a:xfrm>
            <a:off x="4683149" y="3167069"/>
            <a:ext cx="935043" cy="758826"/>
          </a:xfrm>
          <a:custGeom>
            <a:avLst/>
            <a:gdLst/>
            <a:ahLst/>
            <a:cxnLst>
              <a:cxn ang="0">
                <a:pos x="0" y="15"/>
              </a:cxn>
              <a:cxn ang="0">
                <a:pos x="230" y="0"/>
              </a:cxn>
              <a:cxn ang="0">
                <a:pos x="278" y="0"/>
              </a:cxn>
              <a:cxn ang="0">
                <a:pos x="316" y="13"/>
              </a:cxn>
              <a:cxn ang="0">
                <a:pos x="296" y="50"/>
              </a:cxn>
              <a:cxn ang="0">
                <a:pos x="363" y="112"/>
              </a:cxn>
              <a:cxn ang="0">
                <a:pos x="384" y="163"/>
              </a:cxn>
              <a:cxn ang="0">
                <a:pos x="424" y="150"/>
              </a:cxn>
              <a:cxn ang="0">
                <a:pos x="423" y="223"/>
              </a:cxn>
              <a:cxn ang="0">
                <a:pos x="463" y="245"/>
              </a:cxn>
              <a:cxn ang="0">
                <a:pos x="481" y="309"/>
              </a:cxn>
              <a:cxn ang="0">
                <a:pos x="510" y="315"/>
              </a:cxn>
              <a:cxn ang="0">
                <a:pos x="526" y="342"/>
              </a:cxn>
              <a:cxn ang="0">
                <a:pos x="490" y="379"/>
              </a:cxn>
              <a:cxn ang="0">
                <a:pos x="478" y="422"/>
              </a:cxn>
              <a:cxn ang="0">
                <a:pos x="428" y="433"/>
              </a:cxn>
              <a:cxn ang="0">
                <a:pos x="441" y="386"/>
              </a:cxn>
              <a:cxn ang="0">
                <a:pos x="244" y="403"/>
              </a:cxn>
              <a:cxn ang="0">
                <a:pos x="103" y="420"/>
              </a:cxn>
              <a:cxn ang="0">
                <a:pos x="94" y="375"/>
              </a:cxn>
              <a:cxn ang="0">
                <a:pos x="84" y="236"/>
              </a:cxn>
              <a:cxn ang="0">
                <a:pos x="83" y="160"/>
              </a:cxn>
              <a:cxn ang="0">
                <a:pos x="36" y="126"/>
              </a:cxn>
              <a:cxn ang="0">
                <a:pos x="53" y="95"/>
              </a:cxn>
              <a:cxn ang="0">
                <a:pos x="30" y="78"/>
              </a:cxn>
              <a:cxn ang="0">
                <a:pos x="0" y="15"/>
              </a:cxn>
            </a:cxnLst>
            <a:rect l="0" t="0" r="r" b="b"/>
            <a:pathLst>
              <a:path w="526" h="433">
                <a:moveTo>
                  <a:pt x="0" y="15"/>
                </a:moveTo>
                <a:lnTo>
                  <a:pt x="230" y="0"/>
                </a:lnTo>
                <a:lnTo>
                  <a:pt x="278" y="0"/>
                </a:lnTo>
                <a:lnTo>
                  <a:pt x="316" y="13"/>
                </a:lnTo>
                <a:lnTo>
                  <a:pt x="296" y="50"/>
                </a:lnTo>
                <a:lnTo>
                  <a:pt x="363" y="112"/>
                </a:lnTo>
                <a:lnTo>
                  <a:pt x="384" y="163"/>
                </a:lnTo>
                <a:lnTo>
                  <a:pt x="424" y="150"/>
                </a:lnTo>
                <a:lnTo>
                  <a:pt x="423" y="223"/>
                </a:lnTo>
                <a:lnTo>
                  <a:pt x="463" y="245"/>
                </a:lnTo>
                <a:lnTo>
                  <a:pt x="481" y="309"/>
                </a:lnTo>
                <a:lnTo>
                  <a:pt x="510" y="315"/>
                </a:lnTo>
                <a:lnTo>
                  <a:pt x="526" y="342"/>
                </a:lnTo>
                <a:lnTo>
                  <a:pt x="490" y="379"/>
                </a:lnTo>
                <a:lnTo>
                  <a:pt x="478" y="422"/>
                </a:lnTo>
                <a:lnTo>
                  <a:pt x="428" y="433"/>
                </a:lnTo>
                <a:lnTo>
                  <a:pt x="441" y="386"/>
                </a:lnTo>
                <a:lnTo>
                  <a:pt x="244" y="403"/>
                </a:lnTo>
                <a:lnTo>
                  <a:pt x="103" y="420"/>
                </a:lnTo>
                <a:lnTo>
                  <a:pt x="94" y="375"/>
                </a:lnTo>
                <a:lnTo>
                  <a:pt x="84" y="236"/>
                </a:lnTo>
                <a:lnTo>
                  <a:pt x="83" y="160"/>
                </a:lnTo>
                <a:lnTo>
                  <a:pt x="36" y="126"/>
                </a:lnTo>
                <a:lnTo>
                  <a:pt x="53" y="95"/>
                </a:lnTo>
                <a:lnTo>
                  <a:pt x="30" y="78"/>
                </a:lnTo>
                <a:lnTo>
                  <a:pt x="0" y="1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5" name="Freeform 43"/>
          <p:cNvSpPr>
            <a:spLocks/>
          </p:cNvSpPr>
          <p:nvPr/>
        </p:nvSpPr>
        <p:spPr bwMode="gray">
          <a:xfrm>
            <a:off x="5715030" y="2846393"/>
            <a:ext cx="455615" cy="739776"/>
          </a:xfrm>
          <a:custGeom>
            <a:avLst/>
            <a:gdLst/>
            <a:ahLst/>
            <a:cxnLst>
              <a:cxn ang="0">
                <a:pos x="0" y="30"/>
              </a:cxn>
              <a:cxn ang="0">
                <a:pos x="30" y="45"/>
              </a:cxn>
              <a:cxn ang="0">
                <a:pos x="58" y="42"/>
              </a:cxn>
              <a:cxn ang="0">
                <a:pos x="68" y="34"/>
              </a:cxn>
              <a:cxn ang="0">
                <a:pos x="75" y="8"/>
              </a:cxn>
              <a:cxn ang="0">
                <a:pos x="200" y="0"/>
              </a:cxn>
              <a:cxn ang="0">
                <a:pos x="257" y="298"/>
              </a:cxn>
              <a:cxn ang="0">
                <a:pos x="252" y="295"/>
              </a:cxn>
              <a:cxn ang="0">
                <a:pos x="210" y="312"/>
              </a:cxn>
              <a:cxn ang="0">
                <a:pos x="180" y="392"/>
              </a:cxn>
              <a:cxn ang="0">
                <a:pos x="135" y="381"/>
              </a:cxn>
              <a:cxn ang="0">
                <a:pos x="84" y="411"/>
              </a:cxn>
              <a:cxn ang="0">
                <a:pos x="17" y="422"/>
              </a:cxn>
              <a:cxn ang="0">
                <a:pos x="47" y="344"/>
              </a:cxn>
              <a:cxn ang="0">
                <a:pos x="34" y="300"/>
              </a:cxn>
              <a:cxn ang="0">
                <a:pos x="0" y="30"/>
              </a:cxn>
            </a:cxnLst>
            <a:rect l="0" t="0" r="r" b="b"/>
            <a:pathLst>
              <a:path w="257" h="422">
                <a:moveTo>
                  <a:pt x="0" y="30"/>
                </a:moveTo>
                <a:lnTo>
                  <a:pt x="30" y="45"/>
                </a:lnTo>
                <a:lnTo>
                  <a:pt x="58" y="42"/>
                </a:lnTo>
                <a:lnTo>
                  <a:pt x="68" y="34"/>
                </a:lnTo>
                <a:lnTo>
                  <a:pt x="75" y="8"/>
                </a:lnTo>
                <a:lnTo>
                  <a:pt x="200" y="0"/>
                </a:lnTo>
                <a:lnTo>
                  <a:pt x="257" y="298"/>
                </a:lnTo>
                <a:lnTo>
                  <a:pt x="252" y="295"/>
                </a:lnTo>
                <a:lnTo>
                  <a:pt x="210" y="312"/>
                </a:lnTo>
                <a:lnTo>
                  <a:pt x="180" y="392"/>
                </a:lnTo>
                <a:lnTo>
                  <a:pt x="135" y="381"/>
                </a:lnTo>
                <a:lnTo>
                  <a:pt x="84" y="411"/>
                </a:lnTo>
                <a:lnTo>
                  <a:pt x="17" y="422"/>
                </a:lnTo>
                <a:lnTo>
                  <a:pt x="47" y="344"/>
                </a:lnTo>
                <a:lnTo>
                  <a:pt x="34" y="300"/>
                </a:lnTo>
                <a:lnTo>
                  <a:pt x="0" y="30"/>
                </a:lnTo>
                <a:close/>
              </a:path>
            </a:pathLst>
          </a:custGeom>
          <a:solidFill>
            <a:srgbClr val="DDDDDD"/>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6" name="Freeform 44"/>
          <p:cNvSpPr>
            <a:spLocks/>
          </p:cNvSpPr>
          <p:nvPr/>
        </p:nvSpPr>
        <p:spPr bwMode="gray">
          <a:xfrm>
            <a:off x="6062695" y="2698756"/>
            <a:ext cx="585791" cy="666751"/>
          </a:xfrm>
          <a:custGeom>
            <a:avLst/>
            <a:gdLst/>
            <a:ahLst/>
            <a:cxnLst>
              <a:cxn ang="0">
                <a:pos x="0" y="86"/>
              </a:cxn>
              <a:cxn ang="0">
                <a:pos x="148" y="71"/>
              </a:cxn>
              <a:cxn ang="0">
                <a:pos x="180" y="77"/>
              </a:cxn>
              <a:cxn ang="0">
                <a:pos x="250" y="44"/>
              </a:cxn>
              <a:cxn ang="0">
                <a:pos x="265" y="14"/>
              </a:cxn>
              <a:cxn ang="0">
                <a:pos x="307" y="0"/>
              </a:cxn>
              <a:cxn ang="0">
                <a:pos x="330" y="144"/>
              </a:cxn>
              <a:cxn ang="0">
                <a:pos x="312" y="160"/>
              </a:cxn>
              <a:cxn ang="0">
                <a:pos x="317" y="260"/>
              </a:cxn>
              <a:cxn ang="0">
                <a:pos x="284" y="268"/>
              </a:cxn>
              <a:cxn ang="0">
                <a:pos x="265" y="324"/>
              </a:cxn>
              <a:cxn ang="0">
                <a:pos x="240" y="317"/>
              </a:cxn>
              <a:cxn ang="0">
                <a:pos x="231" y="381"/>
              </a:cxn>
              <a:cxn ang="0">
                <a:pos x="194" y="354"/>
              </a:cxn>
              <a:cxn ang="0">
                <a:pos x="121" y="371"/>
              </a:cxn>
              <a:cxn ang="0">
                <a:pos x="90" y="347"/>
              </a:cxn>
              <a:cxn ang="0">
                <a:pos x="48" y="346"/>
              </a:cxn>
              <a:cxn ang="0">
                <a:pos x="27" y="238"/>
              </a:cxn>
              <a:cxn ang="0">
                <a:pos x="0" y="86"/>
              </a:cxn>
            </a:cxnLst>
            <a:rect l="0" t="0" r="r" b="b"/>
            <a:pathLst>
              <a:path w="330" h="381">
                <a:moveTo>
                  <a:pt x="0" y="86"/>
                </a:moveTo>
                <a:lnTo>
                  <a:pt x="148" y="71"/>
                </a:lnTo>
                <a:lnTo>
                  <a:pt x="180" y="77"/>
                </a:lnTo>
                <a:lnTo>
                  <a:pt x="250" y="44"/>
                </a:lnTo>
                <a:lnTo>
                  <a:pt x="265" y="14"/>
                </a:lnTo>
                <a:lnTo>
                  <a:pt x="307" y="0"/>
                </a:lnTo>
                <a:lnTo>
                  <a:pt x="330" y="144"/>
                </a:lnTo>
                <a:lnTo>
                  <a:pt x="312" y="160"/>
                </a:lnTo>
                <a:lnTo>
                  <a:pt x="317" y="260"/>
                </a:lnTo>
                <a:lnTo>
                  <a:pt x="284" y="268"/>
                </a:lnTo>
                <a:lnTo>
                  <a:pt x="265" y="324"/>
                </a:lnTo>
                <a:lnTo>
                  <a:pt x="240" y="317"/>
                </a:lnTo>
                <a:lnTo>
                  <a:pt x="231" y="381"/>
                </a:lnTo>
                <a:lnTo>
                  <a:pt x="194" y="354"/>
                </a:lnTo>
                <a:lnTo>
                  <a:pt x="121" y="371"/>
                </a:lnTo>
                <a:lnTo>
                  <a:pt x="90" y="347"/>
                </a:lnTo>
                <a:lnTo>
                  <a:pt x="48" y="346"/>
                </a:lnTo>
                <a:lnTo>
                  <a:pt x="27" y="238"/>
                </a:lnTo>
                <a:lnTo>
                  <a:pt x="0" y="86"/>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7" name="Freeform 45"/>
          <p:cNvSpPr>
            <a:spLocks/>
          </p:cNvSpPr>
          <p:nvPr/>
        </p:nvSpPr>
        <p:spPr bwMode="gray">
          <a:xfrm>
            <a:off x="5538816" y="3297244"/>
            <a:ext cx="1033469" cy="566738"/>
          </a:xfrm>
          <a:custGeom>
            <a:avLst/>
            <a:gdLst/>
            <a:ahLst/>
            <a:cxnLst>
              <a:cxn ang="0">
                <a:pos x="0" y="323"/>
              </a:cxn>
              <a:cxn ang="0">
                <a:pos x="142" y="303"/>
              </a:cxn>
              <a:cxn ang="0">
                <a:pos x="142" y="289"/>
              </a:cxn>
              <a:cxn ang="0">
                <a:pos x="483" y="242"/>
              </a:cxn>
              <a:cxn ang="0">
                <a:pos x="489" y="217"/>
              </a:cxn>
              <a:cxn ang="0">
                <a:pos x="539" y="199"/>
              </a:cxn>
              <a:cxn ang="0">
                <a:pos x="545" y="173"/>
              </a:cxn>
              <a:cxn ang="0">
                <a:pos x="566" y="164"/>
              </a:cxn>
              <a:cxn ang="0">
                <a:pos x="582" y="126"/>
              </a:cxn>
              <a:cxn ang="0">
                <a:pos x="535" y="87"/>
              </a:cxn>
              <a:cxn ang="0">
                <a:pos x="526" y="36"/>
              </a:cxn>
              <a:cxn ang="0">
                <a:pos x="489" y="10"/>
              </a:cxn>
              <a:cxn ang="0">
                <a:pos x="413" y="24"/>
              </a:cxn>
              <a:cxn ang="0">
                <a:pos x="377" y="2"/>
              </a:cxn>
              <a:cxn ang="0">
                <a:pos x="343" y="0"/>
              </a:cxn>
              <a:cxn ang="0">
                <a:pos x="350" y="36"/>
              </a:cxn>
              <a:cxn ang="0">
                <a:pos x="303" y="54"/>
              </a:cxn>
              <a:cxn ang="0">
                <a:pos x="272" y="134"/>
              </a:cxn>
              <a:cxn ang="0">
                <a:pos x="229" y="122"/>
              </a:cxn>
              <a:cxn ang="0">
                <a:pos x="177" y="152"/>
              </a:cxn>
              <a:cxn ang="0">
                <a:pos x="112" y="163"/>
              </a:cxn>
              <a:cxn ang="0">
                <a:pos x="112" y="209"/>
              </a:cxn>
              <a:cxn ang="0">
                <a:pos x="79" y="207"/>
              </a:cxn>
              <a:cxn ang="0">
                <a:pos x="80" y="247"/>
              </a:cxn>
              <a:cxn ang="0">
                <a:pos x="46" y="232"/>
              </a:cxn>
              <a:cxn ang="0">
                <a:pos x="26" y="239"/>
              </a:cxn>
              <a:cxn ang="0">
                <a:pos x="43" y="266"/>
              </a:cxn>
              <a:cxn ang="0">
                <a:pos x="7" y="302"/>
              </a:cxn>
              <a:cxn ang="0">
                <a:pos x="0" y="323"/>
              </a:cxn>
            </a:cxnLst>
            <a:rect l="0" t="0" r="r" b="b"/>
            <a:pathLst>
              <a:path w="582" h="323">
                <a:moveTo>
                  <a:pt x="0" y="323"/>
                </a:moveTo>
                <a:lnTo>
                  <a:pt x="142" y="303"/>
                </a:lnTo>
                <a:lnTo>
                  <a:pt x="142" y="289"/>
                </a:lnTo>
                <a:lnTo>
                  <a:pt x="483" y="242"/>
                </a:lnTo>
                <a:lnTo>
                  <a:pt x="489" y="217"/>
                </a:lnTo>
                <a:lnTo>
                  <a:pt x="539" y="199"/>
                </a:lnTo>
                <a:lnTo>
                  <a:pt x="545" y="173"/>
                </a:lnTo>
                <a:lnTo>
                  <a:pt x="566" y="164"/>
                </a:lnTo>
                <a:lnTo>
                  <a:pt x="582" y="126"/>
                </a:lnTo>
                <a:lnTo>
                  <a:pt x="535" y="87"/>
                </a:lnTo>
                <a:lnTo>
                  <a:pt x="526" y="36"/>
                </a:lnTo>
                <a:lnTo>
                  <a:pt x="489" y="10"/>
                </a:lnTo>
                <a:lnTo>
                  <a:pt x="413" y="24"/>
                </a:lnTo>
                <a:lnTo>
                  <a:pt x="377" y="2"/>
                </a:lnTo>
                <a:lnTo>
                  <a:pt x="343" y="0"/>
                </a:lnTo>
                <a:lnTo>
                  <a:pt x="350" y="36"/>
                </a:lnTo>
                <a:lnTo>
                  <a:pt x="303" y="54"/>
                </a:lnTo>
                <a:lnTo>
                  <a:pt x="272" y="134"/>
                </a:lnTo>
                <a:lnTo>
                  <a:pt x="229" y="122"/>
                </a:lnTo>
                <a:lnTo>
                  <a:pt x="177" y="152"/>
                </a:lnTo>
                <a:lnTo>
                  <a:pt x="112" y="163"/>
                </a:lnTo>
                <a:lnTo>
                  <a:pt x="112" y="209"/>
                </a:lnTo>
                <a:lnTo>
                  <a:pt x="79" y="207"/>
                </a:lnTo>
                <a:lnTo>
                  <a:pt x="80" y="247"/>
                </a:lnTo>
                <a:lnTo>
                  <a:pt x="46" y="232"/>
                </a:lnTo>
                <a:lnTo>
                  <a:pt x="26" y="239"/>
                </a:lnTo>
                <a:lnTo>
                  <a:pt x="43" y="266"/>
                </a:lnTo>
                <a:lnTo>
                  <a:pt x="7" y="302"/>
                </a:lnTo>
                <a:lnTo>
                  <a:pt x="0" y="323"/>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8" name="Freeform 46"/>
          <p:cNvSpPr>
            <a:spLocks/>
          </p:cNvSpPr>
          <p:nvPr/>
        </p:nvSpPr>
        <p:spPr bwMode="gray">
          <a:xfrm>
            <a:off x="5470553" y="3667132"/>
            <a:ext cx="1193807" cy="425450"/>
          </a:xfrm>
          <a:custGeom>
            <a:avLst/>
            <a:gdLst/>
            <a:ahLst/>
            <a:cxnLst>
              <a:cxn ang="0">
                <a:pos x="40" y="111"/>
              </a:cxn>
              <a:cxn ang="0">
                <a:pos x="40" y="115"/>
              </a:cxn>
              <a:cxn ang="0">
                <a:pos x="28" y="138"/>
              </a:cxn>
              <a:cxn ang="0">
                <a:pos x="41" y="170"/>
              </a:cxn>
              <a:cxn ang="0">
                <a:pos x="0" y="197"/>
              </a:cxn>
              <a:cxn ang="0">
                <a:pos x="8" y="244"/>
              </a:cxn>
              <a:cxn ang="0">
                <a:pos x="184" y="230"/>
              </a:cxn>
              <a:cxn ang="0">
                <a:pos x="393" y="205"/>
              </a:cxn>
              <a:cxn ang="0">
                <a:pos x="497" y="187"/>
              </a:cxn>
              <a:cxn ang="0">
                <a:pos x="518" y="124"/>
              </a:cxn>
              <a:cxn ang="0">
                <a:pos x="555" y="121"/>
              </a:cxn>
              <a:cxn ang="0">
                <a:pos x="670" y="0"/>
              </a:cxn>
              <a:cxn ang="0">
                <a:pos x="521" y="30"/>
              </a:cxn>
              <a:cxn ang="0">
                <a:pos x="175" y="80"/>
              </a:cxn>
              <a:cxn ang="0">
                <a:pos x="178" y="94"/>
              </a:cxn>
              <a:cxn ang="0">
                <a:pos x="40" y="111"/>
              </a:cxn>
            </a:cxnLst>
            <a:rect l="0" t="0" r="r" b="b"/>
            <a:pathLst>
              <a:path w="670" h="244">
                <a:moveTo>
                  <a:pt x="40" y="111"/>
                </a:moveTo>
                <a:lnTo>
                  <a:pt x="40" y="115"/>
                </a:lnTo>
                <a:lnTo>
                  <a:pt x="28" y="138"/>
                </a:lnTo>
                <a:lnTo>
                  <a:pt x="41" y="170"/>
                </a:lnTo>
                <a:lnTo>
                  <a:pt x="0" y="197"/>
                </a:lnTo>
                <a:lnTo>
                  <a:pt x="8" y="244"/>
                </a:lnTo>
                <a:lnTo>
                  <a:pt x="184" y="230"/>
                </a:lnTo>
                <a:lnTo>
                  <a:pt x="393" y="205"/>
                </a:lnTo>
                <a:lnTo>
                  <a:pt x="497" y="187"/>
                </a:lnTo>
                <a:lnTo>
                  <a:pt x="518" y="124"/>
                </a:lnTo>
                <a:lnTo>
                  <a:pt x="555" y="121"/>
                </a:lnTo>
                <a:lnTo>
                  <a:pt x="670" y="0"/>
                </a:lnTo>
                <a:lnTo>
                  <a:pt x="521" y="30"/>
                </a:lnTo>
                <a:lnTo>
                  <a:pt x="175" y="80"/>
                </a:lnTo>
                <a:lnTo>
                  <a:pt x="178" y="94"/>
                </a:lnTo>
                <a:lnTo>
                  <a:pt x="40" y="111"/>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9" name="Freeform 47"/>
          <p:cNvSpPr>
            <a:spLocks/>
          </p:cNvSpPr>
          <p:nvPr/>
        </p:nvSpPr>
        <p:spPr bwMode="gray">
          <a:xfrm>
            <a:off x="5351490" y="4057657"/>
            <a:ext cx="485778" cy="839788"/>
          </a:xfrm>
          <a:custGeom>
            <a:avLst/>
            <a:gdLst/>
            <a:ahLst/>
            <a:cxnLst>
              <a:cxn ang="0">
                <a:pos x="77" y="16"/>
              </a:cxn>
              <a:cxn ang="0">
                <a:pos x="36" y="98"/>
              </a:cxn>
              <a:cxn ang="0">
                <a:pos x="0" y="150"/>
              </a:cxn>
              <a:cxn ang="0">
                <a:pos x="11" y="213"/>
              </a:cxn>
              <a:cxn ang="0">
                <a:pos x="54" y="299"/>
              </a:cxn>
              <a:cxn ang="0">
                <a:pos x="21" y="386"/>
              </a:cxn>
              <a:cxn ang="0">
                <a:pos x="7" y="432"/>
              </a:cxn>
              <a:cxn ang="0">
                <a:pos x="167" y="413"/>
              </a:cxn>
              <a:cxn ang="0">
                <a:pos x="174" y="472"/>
              </a:cxn>
              <a:cxn ang="0">
                <a:pos x="207" y="479"/>
              </a:cxn>
              <a:cxn ang="0">
                <a:pos x="216" y="449"/>
              </a:cxn>
              <a:cxn ang="0">
                <a:pos x="274" y="440"/>
              </a:cxn>
              <a:cxn ang="0">
                <a:pos x="261" y="343"/>
              </a:cxn>
              <a:cxn ang="0">
                <a:pos x="259" y="0"/>
              </a:cxn>
              <a:cxn ang="0">
                <a:pos x="77" y="16"/>
              </a:cxn>
            </a:cxnLst>
            <a:rect l="0" t="0" r="r" b="b"/>
            <a:pathLst>
              <a:path w="274" h="479">
                <a:moveTo>
                  <a:pt x="77" y="16"/>
                </a:moveTo>
                <a:lnTo>
                  <a:pt x="36" y="98"/>
                </a:lnTo>
                <a:lnTo>
                  <a:pt x="0" y="150"/>
                </a:lnTo>
                <a:lnTo>
                  <a:pt x="11" y="213"/>
                </a:lnTo>
                <a:lnTo>
                  <a:pt x="54" y="299"/>
                </a:lnTo>
                <a:lnTo>
                  <a:pt x="21" y="386"/>
                </a:lnTo>
                <a:lnTo>
                  <a:pt x="7" y="432"/>
                </a:lnTo>
                <a:lnTo>
                  <a:pt x="167" y="413"/>
                </a:lnTo>
                <a:lnTo>
                  <a:pt x="174" y="472"/>
                </a:lnTo>
                <a:lnTo>
                  <a:pt x="207" y="479"/>
                </a:lnTo>
                <a:lnTo>
                  <a:pt x="216" y="449"/>
                </a:lnTo>
                <a:lnTo>
                  <a:pt x="274" y="440"/>
                </a:lnTo>
                <a:lnTo>
                  <a:pt x="261" y="343"/>
                </a:lnTo>
                <a:lnTo>
                  <a:pt x="259" y="0"/>
                </a:lnTo>
                <a:lnTo>
                  <a:pt x="77" y="16"/>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0" name="Freeform 48"/>
          <p:cNvSpPr>
            <a:spLocks/>
          </p:cNvSpPr>
          <p:nvPr/>
        </p:nvSpPr>
        <p:spPr bwMode="gray">
          <a:xfrm>
            <a:off x="5810281" y="4021144"/>
            <a:ext cx="549278" cy="841376"/>
          </a:xfrm>
          <a:custGeom>
            <a:avLst/>
            <a:gdLst/>
            <a:ahLst/>
            <a:cxnLst>
              <a:cxn ang="0">
                <a:pos x="0" y="24"/>
              </a:cxn>
              <a:cxn ang="0">
                <a:pos x="202" y="0"/>
              </a:cxn>
              <a:cxn ang="0">
                <a:pos x="266" y="222"/>
              </a:cxn>
              <a:cxn ang="0">
                <a:pos x="310" y="258"/>
              </a:cxn>
              <a:cxn ang="0">
                <a:pos x="274" y="324"/>
              </a:cxn>
              <a:cxn ang="0">
                <a:pos x="309" y="387"/>
              </a:cxn>
              <a:cxn ang="0">
                <a:pos x="103" y="410"/>
              </a:cxn>
              <a:cxn ang="0">
                <a:pos x="112" y="464"/>
              </a:cxn>
              <a:cxn ang="0">
                <a:pos x="82" y="482"/>
              </a:cxn>
              <a:cxn ang="0">
                <a:pos x="57" y="414"/>
              </a:cxn>
              <a:cxn ang="0">
                <a:pos x="43" y="470"/>
              </a:cxn>
              <a:cxn ang="0">
                <a:pos x="17" y="464"/>
              </a:cxn>
              <a:cxn ang="0">
                <a:pos x="9" y="408"/>
              </a:cxn>
              <a:cxn ang="0">
                <a:pos x="2" y="360"/>
              </a:cxn>
              <a:cxn ang="0">
                <a:pos x="0" y="24"/>
              </a:cxn>
            </a:cxnLst>
            <a:rect l="0" t="0" r="r" b="b"/>
            <a:pathLst>
              <a:path w="310" h="482">
                <a:moveTo>
                  <a:pt x="0" y="24"/>
                </a:moveTo>
                <a:lnTo>
                  <a:pt x="202" y="0"/>
                </a:lnTo>
                <a:lnTo>
                  <a:pt x="266" y="222"/>
                </a:lnTo>
                <a:lnTo>
                  <a:pt x="310" y="258"/>
                </a:lnTo>
                <a:lnTo>
                  <a:pt x="274" y="324"/>
                </a:lnTo>
                <a:lnTo>
                  <a:pt x="309" y="387"/>
                </a:lnTo>
                <a:lnTo>
                  <a:pt x="103" y="410"/>
                </a:lnTo>
                <a:lnTo>
                  <a:pt x="112" y="464"/>
                </a:lnTo>
                <a:lnTo>
                  <a:pt x="82" y="482"/>
                </a:lnTo>
                <a:lnTo>
                  <a:pt x="57" y="414"/>
                </a:lnTo>
                <a:lnTo>
                  <a:pt x="43" y="470"/>
                </a:lnTo>
                <a:lnTo>
                  <a:pt x="17" y="464"/>
                </a:lnTo>
                <a:lnTo>
                  <a:pt x="9" y="408"/>
                </a:lnTo>
                <a:lnTo>
                  <a:pt x="2" y="360"/>
                </a:lnTo>
                <a:lnTo>
                  <a:pt x="0" y="24"/>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1" name="Freeform 49"/>
          <p:cNvSpPr>
            <a:spLocks/>
          </p:cNvSpPr>
          <p:nvPr/>
        </p:nvSpPr>
        <p:spPr bwMode="gray">
          <a:xfrm>
            <a:off x="6159533" y="3979869"/>
            <a:ext cx="765180" cy="782638"/>
          </a:xfrm>
          <a:custGeom>
            <a:avLst/>
            <a:gdLst/>
            <a:ahLst/>
            <a:cxnLst>
              <a:cxn ang="0">
                <a:pos x="0" y="27"/>
              </a:cxn>
              <a:cxn ang="0">
                <a:pos x="4" y="27"/>
              </a:cxn>
              <a:cxn ang="0">
                <a:pos x="104" y="9"/>
              </a:cxn>
              <a:cxn ang="0">
                <a:pos x="192" y="0"/>
              </a:cxn>
              <a:cxn ang="0">
                <a:pos x="180" y="23"/>
              </a:cxn>
              <a:cxn ang="0">
                <a:pos x="207" y="23"/>
              </a:cxn>
              <a:cxn ang="0">
                <a:pos x="360" y="160"/>
              </a:cxn>
              <a:cxn ang="0">
                <a:pos x="420" y="249"/>
              </a:cxn>
              <a:cxn ang="0">
                <a:pos x="428" y="309"/>
              </a:cxn>
              <a:cxn ang="0">
                <a:pos x="408" y="323"/>
              </a:cxn>
              <a:cxn ang="0">
                <a:pos x="420" y="383"/>
              </a:cxn>
              <a:cxn ang="0">
                <a:pos x="377" y="386"/>
              </a:cxn>
              <a:cxn ang="0">
                <a:pos x="377" y="437"/>
              </a:cxn>
              <a:cxn ang="0">
                <a:pos x="342" y="412"/>
              </a:cxn>
              <a:cxn ang="0">
                <a:pos x="122" y="445"/>
              </a:cxn>
              <a:cxn ang="0">
                <a:pos x="72" y="349"/>
              </a:cxn>
              <a:cxn ang="0">
                <a:pos x="108" y="283"/>
              </a:cxn>
              <a:cxn ang="0">
                <a:pos x="61" y="250"/>
              </a:cxn>
              <a:cxn ang="0">
                <a:pos x="0" y="27"/>
              </a:cxn>
            </a:cxnLst>
            <a:rect l="0" t="0" r="r" b="b"/>
            <a:pathLst>
              <a:path w="428" h="445">
                <a:moveTo>
                  <a:pt x="0" y="27"/>
                </a:moveTo>
                <a:lnTo>
                  <a:pt x="4" y="27"/>
                </a:lnTo>
                <a:lnTo>
                  <a:pt x="104" y="9"/>
                </a:lnTo>
                <a:lnTo>
                  <a:pt x="192" y="0"/>
                </a:lnTo>
                <a:lnTo>
                  <a:pt x="180" y="23"/>
                </a:lnTo>
                <a:lnTo>
                  <a:pt x="207" y="23"/>
                </a:lnTo>
                <a:lnTo>
                  <a:pt x="360" y="160"/>
                </a:lnTo>
                <a:lnTo>
                  <a:pt x="420" y="249"/>
                </a:lnTo>
                <a:lnTo>
                  <a:pt x="428" y="309"/>
                </a:lnTo>
                <a:lnTo>
                  <a:pt x="408" y="323"/>
                </a:lnTo>
                <a:lnTo>
                  <a:pt x="420" y="383"/>
                </a:lnTo>
                <a:lnTo>
                  <a:pt x="377" y="386"/>
                </a:lnTo>
                <a:lnTo>
                  <a:pt x="377" y="437"/>
                </a:lnTo>
                <a:lnTo>
                  <a:pt x="342" y="412"/>
                </a:lnTo>
                <a:lnTo>
                  <a:pt x="122" y="445"/>
                </a:lnTo>
                <a:lnTo>
                  <a:pt x="72" y="349"/>
                </a:lnTo>
                <a:lnTo>
                  <a:pt x="108" y="283"/>
                </a:lnTo>
                <a:lnTo>
                  <a:pt x="61" y="250"/>
                </a:lnTo>
                <a:lnTo>
                  <a:pt x="0" y="27"/>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2" name="Freeform 50"/>
          <p:cNvSpPr>
            <a:spLocks/>
          </p:cNvSpPr>
          <p:nvPr/>
        </p:nvSpPr>
        <p:spPr bwMode="gray">
          <a:xfrm>
            <a:off x="6481797" y="3873507"/>
            <a:ext cx="695329" cy="539750"/>
          </a:xfrm>
          <a:custGeom>
            <a:avLst/>
            <a:gdLst/>
            <a:ahLst/>
            <a:cxnLst>
              <a:cxn ang="0">
                <a:pos x="14" y="56"/>
              </a:cxn>
              <a:cxn ang="0">
                <a:pos x="45" y="26"/>
              </a:cxn>
              <a:cxn ang="0">
                <a:pos x="162" y="0"/>
              </a:cxn>
              <a:cxn ang="0">
                <a:pos x="198" y="17"/>
              </a:cxn>
              <a:cxn ang="0">
                <a:pos x="274" y="5"/>
              </a:cxn>
              <a:cxn ang="0">
                <a:pos x="335" y="49"/>
              </a:cxn>
              <a:cxn ang="0">
                <a:pos x="391" y="83"/>
              </a:cxn>
              <a:cxn ang="0">
                <a:pos x="360" y="176"/>
              </a:cxn>
              <a:cxn ang="0">
                <a:pos x="312" y="223"/>
              </a:cxn>
              <a:cxn ang="0">
                <a:pos x="261" y="237"/>
              </a:cxn>
              <a:cxn ang="0">
                <a:pos x="271" y="275"/>
              </a:cxn>
              <a:cxn ang="0">
                <a:pos x="240" y="310"/>
              </a:cxn>
              <a:cxn ang="0">
                <a:pos x="180" y="223"/>
              </a:cxn>
              <a:cxn ang="0">
                <a:pos x="25" y="83"/>
              </a:cxn>
              <a:cxn ang="0">
                <a:pos x="0" y="83"/>
              </a:cxn>
              <a:cxn ang="0">
                <a:pos x="14" y="56"/>
              </a:cxn>
            </a:cxnLst>
            <a:rect l="0" t="0" r="r" b="b"/>
            <a:pathLst>
              <a:path w="391" h="310">
                <a:moveTo>
                  <a:pt x="14" y="56"/>
                </a:moveTo>
                <a:lnTo>
                  <a:pt x="45" y="26"/>
                </a:lnTo>
                <a:lnTo>
                  <a:pt x="162" y="0"/>
                </a:lnTo>
                <a:lnTo>
                  <a:pt x="198" y="17"/>
                </a:lnTo>
                <a:lnTo>
                  <a:pt x="274" y="5"/>
                </a:lnTo>
                <a:lnTo>
                  <a:pt x="335" y="49"/>
                </a:lnTo>
                <a:lnTo>
                  <a:pt x="391" y="83"/>
                </a:lnTo>
                <a:lnTo>
                  <a:pt x="360" y="176"/>
                </a:lnTo>
                <a:lnTo>
                  <a:pt x="312" y="223"/>
                </a:lnTo>
                <a:lnTo>
                  <a:pt x="261" y="237"/>
                </a:lnTo>
                <a:lnTo>
                  <a:pt x="271" y="275"/>
                </a:lnTo>
                <a:lnTo>
                  <a:pt x="240" y="310"/>
                </a:lnTo>
                <a:lnTo>
                  <a:pt x="180" y="223"/>
                </a:lnTo>
                <a:lnTo>
                  <a:pt x="25" y="83"/>
                </a:lnTo>
                <a:lnTo>
                  <a:pt x="0" y="83"/>
                </a:lnTo>
                <a:lnTo>
                  <a:pt x="14" y="56"/>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3" name="Freeform 51"/>
          <p:cNvSpPr>
            <a:spLocks/>
          </p:cNvSpPr>
          <p:nvPr/>
        </p:nvSpPr>
        <p:spPr bwMode="gray">
          <a:xfrm>
            <a:off x="5994432" y="4646620"/>
            <a:ext cx="1300171" cy="869951"/>
          </a:xfrm>
          <a:custGeom>
            <a:avLst/>
            <a:gdLst/>
            <a:ahLst/>
            <a:cxnLst>
              <a:cxn ang="0">
                <a:pos x="0" y="49"/>
              </a:cxn>
              <a:cxn ang="0">
                <a:pos x="201" y="29"/>
              </a:cxn>
              <a:cxn ang="0">
                <a:pos x="223" y="62"/>
              </a:cxn>
              <a:cxn ang="0">
                <a:pos x="439" y="29"/>
              </a:cxn>
              <a:cxn ang="0">
                <a:pos x="476" y="56"/>
              </a:cxn>
              <a:cxn ang="0">
                <a:pos x="476" y="4"/>
              </a:cxn>
              <a:cxn ang="0">
                <a:pos x="473" y="0"/>
              </a:cxn>
              <a:cxn ang="0">
                <a:pos x="516" y="3"/>
              </a:cxn>
              <a:cxn ang="0">
                <a:pos x="561" y="80"/>
              </a:cxn>
              <a:cxn ang="0">
                <a:pos x="634" y="184"/>
              </a:cxn>
              <a:cxn ang="0">
                <a:pos x="670" y="274"/>
              </a:cxn>
              <a:cxn ang="0">
                <a:pos x="724" y="337"/>
              </a:cxn>
              <a:cxn ang="0">
                <a:pos x="733" y="429"/>
              </a:cxn>
              <a:cxn ang="0">
                <a:pos x="716" y="483"/>
              </a:cxn>
              <a:cxn ang="0">
                <a:pos x="639" y="497"/>
              </a:cxn>
              <a:cxn ang="0">
                <a:pos x="626" y="474"/>
              </a:cxn>
              <a:cxn ang="0">
                <a:pos x="571" y="442"/>
              </a:cxn>
              <a:cxn ang="0">
                <a:pos x="554" y="407"/>
              </a:cxn>
              <a:cxn ang="0">
                <a:pos x="540" y="394"/>
              </a:cxn>
              <a:cxn ang="0">
                <a:pos x="531" y="363"/>
              </a:cxn>
              <a:cxn ang="0">
                <a:pos x="519" y="372"/>
              </a:cxn>
              <a:cxn ang="0">
                <a:pos x="476" y="330"/>
              </a:cxn>
              <a:cxn ang="0">
                <a:pos x="486" y="292"/>
              </a:cxn>
              <a:cxn ang="0">
                <a:pos x="476" y="270"/>
              </a:cxn>
              <a:cxn ang="0">
                <a:pos x="463" y="277"/>
              </a:cxn>
              <a:cxn ang="0">
                <a:pos x="464" y="300"/>
              </a:cxn>
              <a:cxn ang="0">
                <a:pos x="450" y="270"/>
              </a:cxn>
              <a:cxn ang="0">
                <a:pos x="451" y="200"/>
              </a:cxn>
              <a:cxn ang="0">
                <a:pos x="424" y="159"/>
              </a:cxn>
              <a:cxn ang="0">
                <a:pos x="356" y="124"/>
              </a:cxn>
              <a:cxn ang="0">
                <a:pos x="321" y="86"/>
              </a:cxn>
              <a:cxn ang="0">
                <a:pos x="283" y="82"/>
              </a:cxn>
              <a:cxn ang="0">
                <a:pos x="267" y="106"/>
              </a:cxn>
              <a:cxn ang="0">
                <a:pos x="210" y="123"/>
              </a:cxn>
              <a:cxn ang="0">
                <a:pos x="177" y="106"/>
              </a:cxn>
              <a:cxn ang="0">
                <a:pos x="160" y="80"/>
              </a:cxn>
              <a:cxn ang="0">
                <a:pos x="53" y="103"/>
              </a:cxn>
              <a:cxn ang="0">
                <a:pos x="30" y="84"/>
              </a:cxn>
              <a:cxn ang="0">
                <a:pos x="6" y="104"/>
              </a:cxn>
              <a:cxn ang="0">
                <a:pos x="0" y="49"/>
              </a:cxn>
            </a:cxnLst>
            <a:rect l="0" t="0" r="r" b="b"/>
            <a:pathLst>
              <a:path w="733" h="497">
                <a:moveTo>
                  <a:pt x="0" y="49"/>
                </a:moveTo>
                <a:lnTo>
                  <a:pt x="201" y="29"/>
                </a:lnTo>
                <a:lnTo>
                  <a:pt x="223" y="62"/>
                </a:lnTo>
                <a:lnTo>
                  <a:pt x="439" y="29"/>
                </a:lnTo>
                <a:lnTo>
                  <a:pt x="476" y="56"/>
                </a:lnTo>
                <a:lnTo>
                  <a:pt x="476" y="4"/>
                </a:lnTo>
                <a:lnTo>
                  <a:pt x="473" y="0"/>
                </a:lnTo>
                <a:lnTo>
                  <a:pt x="516" y="3"/>
                </a:lnTo>
                <a:lnTo>
                  <a:pt x="561" y="80"/>
                </a:lnTo>
                <a:lnTo>
                  <a:pt x="634" y="184"/>
                </a:lnTo>
                <a:lnTo>
                  <a:pt x="670" y="274"/>
                </a:lnTo>
                <a:lnTo>
                  <a:pt x="724" y="337"/>
                </a:lnTo>
                <a:lnTo>
                  <a:pt x="733" y="429"/>
                </a:lnTo>
                <a:lnTo>
                  <a:pt x="716" y="483"/>
                </a:lnTo>
                <a:lnTo>
                  <a:pt x="639" y="497"/>
                </a:lnTo>
                <a:lnTo>
                  <a:pt x="626" y="474"/>
                </a:lnTo>
                <a:lnTo>
                  <a:pt x="571" y="442"/>
                </a:lnTo>
                <a:lnTo>
                  <a:pt x="554" y="407"/>
                </a:lnTo>
                <a:lnTo>
                  <a:pt x="540" y="394"/>
                </a:lnTo>
                <a:lnTo>
                  <a:pt x="531" y="363"/>
                </a:lnTo>
                <a:lnTo>
                  <a:pt x="519" y="372"/>
                </a:lnTo>
                <a:lnTo>
                  <a:pt x="476" y="330"/>
                </a:lnTo>
                <a:lnTo>
                  <a:pt x="486" y="292"/>
                </a:lnTo>
                <a:lnTo>
                  <a:pt x="476" y="270"/>
                </a:lnTo>
                <a:lnTo>
                  <a:pt x="463" y="277"/>
                </a:lnTo>
                <a:lnTo>
                  <a:pt x="464" y="300"/>
                </a:lnTo>
                <a:lnTo>
                  <a:pt x="450" y="270"/>
                </a:lnTo>
                <a:lnTo>
                  <a:pt x="451" y="200"/>
                </a:lnTo>
                <a:lnTo>
                  <a:pt x="424" y="159"/>
                </a:lnTo>
                <a:lnTo>
                  <a:pt x="356" y="124"/>
                </a:lnTo>
                <a:lnTo>
                  <a:pt x="321" y="86"/>
                </a:lnTo>
                <a:lnTo>
                  <a:pt x="283" y="82"/>
                </a:lnTo>
                <a:lnTo>
                  <a:pt x="267" y="106"/>
                </a:lnTo>
                <a:lnTo>
                  <a:pt x="210" y="123"/>
                </a:lnTo>
                <a:lnTo>
                  <a:pt x="177" y="106"/>
                </a:lnTo>
                <a:lnTo>
                  <a:pt x="160" y="80"/>
                </a:lnTo>
                <a:lnTo>
                  <a:pt x="53" y="103"/>
                </a:lnTo>
                <a:lnTo>
                  <a:pt x="30" y="84"/>
                </a:lnTo>
                <a:lnTo>
                  <a:pt x="6" y="104"/>
                </a:lnTo>
                <a:lnTo>
                  <a:pt x="0" y="49"/>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4" name="Freeform 52"/>
          <p:cNvSpPr>
            <a:spLocks/>
          </p:cNvSpPr>
          <p:nvPr/>
        </p:nvSpPr>
        <p:spPr bwMode="gray">
          <a:xfrm>
            <a:off x="6343684" y="3497269"/>
            <a:ext cx="1198570" cy="520700"/>
          </a:xfrm>
          <a:custGeom>
            <a:avLst/>
            <a:gdLst/>
            <a:ahLst/>
            <a:cxnLst>
              <a:cxn ang="0">
                <a:pos x="23" y="219"/>
              </a:cxn>
              <a:cxn ang="0">
                <a:pos x="0" y="282"/>
              </a:cxn>
              <a:cxn ang="0">
                <a:pos x="88" y="273"/>
              </a:cxn>
              <a:cxn ang="0">
                <a:pos x="122" y="245"/>
              </a:cxn>
              <a:cxn ang="0">
                <a:pos x="240" y="213"/>
              </a:cxn>
              <a:cxn ang="0">
                <a:pos x="273" y="230"/>
              </a:cxn>
              <a:cxn ang="0">
                <a:pos x="352" y="219"/>
              </a:cxn>
              <a:cxn ang="0">
                <a:pos x="352" y="223"/>
              </a:cxn>
              <a:cxn ang="0">
                <a:pos x="469" y="296"/>
              </a:cxn>
              <a:cxn ang="0">
                <a:pos x="538" y="275"/>
              </a:cxn>
              <a:cxn ang="0">
                <a:pos x="576" y="193"/>
              </a:cxn>
              <a:cxn ang="0">
                <a:pos x="643" y="170"/>
              </a:cxn>
              <a:cxn ang="0">
                <a:pos x="675" y="110"/>
              </a:cxn>
              <a:cxn ang="0">
                <a:pos x="673" y="38"/>
              </a:cxn>
              <a:cxn ang="0">
                <a:pos x="665" y="98"/>
              </a:cxn>
              <a:cxn ang="0">
                <a:pos x="628" y="149"/>
              </a:cxn>
              <a:cxn ang="0">
                <a:pos x="613" y="145"/>
              </a:cxn>
              <a:cxn ang="0">
                <a:pos x="563" y="159"/>
              </a:cxn>
              <a:cxn ang="0">
                <a:pos x="563" y="142"/>
              </a:cxn>
              <a:cxn ang="0">
                <a:pos x="613" y="125"/>
              </a:cxn>
              <a:cxn ang="0">
                <a:pos x="568" y="119"/>
              </a:cxn>
              <a:cxn ang="0">
                <a:pos x="619" y="103"/>
              </a:cxn>
              <a:cxn ang="0">
                <a:pos x="639" y="112"/>
              </a:cxn>
              <a:cxn ang="0">
                <a:pos x="649" y="55"/>
              </a:cxn>
              <a:cxn ang="0">
                <a:pos x="636" y="42"/>
              </a:cxn>
              <a:cxn ang="0">
                <a:pos x="575" y="65"/>
              </a:cxn>
              <a:cxn ang="0">
                <a:pos x="576" y="30"/>
              </a:cxn>
              <a:cxn ang="0">
                <a:pos x="602" y="39"/>
              </a:cxn>
              <a:cxn ang="0">
                <a:pos x="636" y="13"/>
              </a:cxn>
              <a:cxn ang="0">
                <a:pos x="618" y="0"/>
              </a:cxn>
              <a:cxn ang="0">
                <a:pos x="416" y="46"/>
              </a:cxn>
              <a:cxn ang="0">
                <a:pos x="169" y="96"/>
              </a:cxn>
              <a:cxn ang="0">
                <a:pos x="56" y="218"/>
              </a:cxn>
              <a:cxn ang="0">
                <a:pos x="23" y="219"/>
              </a:cxn>
            </a:cxnLst>
            <a:rect l="0" t="0" r="r" b="b"/>
            <a:pathLst>
              <a:path w="675" h="296">
                <a:moveTo>
                  <a:pt x="23" y="219"/>
                </a:moveTo>
                <a:lnTo>
                  <a:pt x="0" y="282"/>
                </a:lnTo>
                <a:lnTo>
                  <a:pt x="88" y="273"/>
                </a:lnTo>
                <a:lnTo>
                  <a:pt x="122" y="245"/>
                </a:lnTo>
                <a:lnTo>
                  <a:pt x="240" y="213"/>
                </a:lnTo>
                <a:lnTo>
                  <a:pt x="273" y="230"/>
                </a:lnTo>
                <a:lnTo>
                  <a:pt x="352" y="219"/>
                </a:lnTo>
                <a:lnTo>
                  <a:pt x="352" y="223"/>
                </a:lnTo>
                <a:lnTo>
                  <a:pt x="469" y="296"/>
                </a:lnTo>
                <a:lnTo>
                  <a:pt x="538" y="275"/>
                </a:lnTo>
                <a:lnTo>
                  <a:pt x="576" y="193"/>
                </a:lnTo>
                <a:lnTo>
                  <a:pt x="643" y="170"/>
                </a:lnTo>
                <a:lnTo>
                  <a:pt x="675" y="110"/>
                </a:lnTo>
                <a:lnTo>
                  <a:pt x="673" y="38"/>
                </a:lnTo>
                <a:lnTo>
                  <a:pt x="665" y="98"/>
                </a:lnTo>
                <a:lnTo>
                  <a:pt x="628" y="149"/>
                </a:lnTo>
                <a:lnTo>
                  <a:pt x="613" y="145"/>
                </a:lnTo>
                <a:lnTo>
                  <a:pt x="563" y="159"/>
                </a:lnTo>
                <a:lnTo>
                  <a:pt x="563" y="142"/>
                </a:lnTo>
                <a:lnTo>
                  <a:pt x="613" y="125"/>
                </a:lnTo>
                <a:lnTo>
                  <a:pt x="568" y="119"/>
                </a:lnTo>
                <a:lnTo>
                  <a:pt x="619" y="103"/>
                </a:lnTo>
                <a:lnTo>
                  <a:pt x="639" y="112"/>
                </a:lnTo>
                <a:lnTo>
                  <a:pt x="649" y="55"/>
                </a:lnTo>
                <a:lnTo>
                  <a:pt x="636" y="42"/>
                </a:lnTo>
                <a:lnTo>
                  <a:pt x="575" y="65"/>
                </a:lnTo>
                <a:lnTo>
                  <a:pt x="576" y="30"/>
                </a:lnTo>
                <a:lnTo>
                  <a:pt x="602" y="39"/>
                </a:lnTo>
                <a:lnTo>
                  <a:pt x="636" y="13"/>
                </a:lnTo>
                <a:lnTo>
                  <a:pt x="618" y="0"/>
                </a:lnTo>
                <a:lnTo>
                  <a:pt x="416" y="46"/>
                </a:lnTo>
                <a:lnTo>
                  <a:pt x="169" y="96"/>
                </a:lnTo>
                <a:lnTo>
                  <a:pt x="56" y="218"/>
                </a:lnTo>
                <a:lnTo>
                  <a:pt x="23" y="219"/>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6" name="Freeform 54"/>
          <p:cNvSpPr>
            <a:spLocks/>
          </p:cNvSpPr>
          <p:nvPr/>
        </p:nvSpPr>
        <p:spPr bwMode="gray">
          <a:xfrm>
            <a:off x="6473860" y="2943231"/>
            <a:ext cx="593729" cy="612776"/>
          </a:xfrm>
          <a:custGeom>
            <a:avLst/>
            <a:gdLst/>
            <a:ahLst/>
            <a:cxnLst>
              <a:cxn ang="0">
                <a:pos x="34" y="183"/>
              </a:cxn>
              <a:cxn ang="0">
                <a:pos x="9" y="176"/>
              </a:cxn>
              <a:cxn ang="0">
                <a:pos x="0" y="232"/>
              </a:cxn>
              <a:cxn ang="0">
                <a:pos x="9" y="290"/>
              </a:cxn>
              <a:cxn ang="0">
                <a:pos x="57" y="330"/>
              </a:cxn>
              <a:cxn ang="0">
                <a:pos x="69" y="350"/>
              </a:cxn>
              <a:cxn ang="0">
                <a:pos x="130" y="330"/>
              </a:cxn>
              <a:cxn ang="0">
                <a:pos x="203" y="283"/>
              </a:cxn>
              <a:cxn ang="0">
                <a:pos x="224" y="180"/>
              </a:cxn>
              <a:cxn ang="0">
                <a:pos x="271" y="153"/>
              </a:cxn>
              <a:cxn ang="0">
                <a:pos x="297" y="90"/>
              </a:cxn>
              <a:cxn ang="0">
                <a:pos x="334" y="73"/>
              </a:cxn>
              <a:cxn ang="0">
                <a:pos x="286" y="65"/>
              </a:cxn>
              <a:cxn ang="0">
                <a:pos x="201" y="110"/>
              </a:cxn>
              <a:cxn ang="0">
                <a:pos x="189" y="66"/>
              </a:cxn>
              <a:cxn ang="0">
                <a:pos x="116" y="70"/>
              </a:cxn>
              <a:cxn ang="0">
                <a:pos x="99" y="0"/>
              </a:cxn>
              <a:cxn ang="0">
                <a:pos x="80" y="19"/>
              </a:cxn>
              <a:cxn ang="0">
                <a:pos x="86" y="119"/>
              </a:cxn>
              <a:cxn ang="0">
                <a:pos x="53" y="127"/>
              </a:cxn>
              <a:cxn ang="0">
                <a:pos x="34" y="183"/>
              </a:cxn>
            </a:cxnLst>
            <a:rect l="0" t="0" r="r" b="b"/>
            <a:pathLst>
              <a:path w="334" h="350">
                <a:moveTo>
                  <a:pt x="34" y="183"/>
                </a:moveTo>
                <a:lnTo>
                  <a:pt x="9" y="176"/>
                </a:lnTo>
                <a:lnTo>
                  <a:pt x="0" y="232"/>
                </a:lnTo>
                <a:lnTo>
                  <a:pt x="9" y="290"/>
                </a:lnTo>
                <a:lnTo>
                  <a:pt x="57" y="330"/>
                </a:lnTo>
                <a:lnTo>
                  <a:pt x="69" y="350"/>
                </a:lnTo>
                <a:lnTo>
                  <a:pt x="130" y="330"/>
                </a:lnTo>
                <a:lnTo>
                  <a:pt x="203" y="283"/>
                </a:lnTo>
                <a:lnTo>
                  <a:pt x="224" y="180"/>
                </a:lnTo>
                <a:lnTo>
                  <a:pt x="271" y="153"/>
                </a:lnTo>
                <a:lnTo>
                  <a:pt x="297" y="90"/>
                </a:lnTo>
                <a:lnTo>
                  <a:pt x="334" y="73"/>
                </a:lnTo>
                <a:lnTo>
                  <a:pt x="286" y="65"/>
                </a:lnTo>
                <a:lnTo>
                  <a:pt x="201" y="110"/>
                </a:lnTo>
                <a:lnTo>
                  <a:pt x="189" y="66"/>
                </a:lnTo>
                <a:lnTo>
                  <a:pt x="116" y="70"/>
                </a:lnTo>
                <a:lnTo>
                  <a:pt x="99" y="0"/>
                </a:lnTo>
                <a:lnTo>
                  <a:pt x="80" y="19"/>
                </a:lnTo>
                <a:lnTo>
                  <a:pt x="86" y="119"/>
                </a:lnTo>
                <a:lnTo>
                  <a:pt x="53" y="127"/>
                </a:lnTo>
                <a:lnTo>
                  <a:pt x="34" y="183"/>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7" name="Freeform 55"/>
          <p:cNvSpPr>
            <a:spLocks/>
          </p:cNvSpPr>
          <p:nvPr/>
        </p:nvSpPr>
        <p:spPr bwMode="gray">
          <a:xfrm>
            <a:off x="7316827" y="2954343"/>
            <a:ext cx="168276" cy="204788"/>
          </a:xfrm>
          <a:custGeom>
            <a:avLst/>
            <a:gdLst/>
            <a:ahLst/>
            <a:cxnLst>
              <a:cxn ang="0">
                <a:pos x="0" y="7"/>
              </a:cxn>
              <a:cxn ang="0">
                <a:pos x="20" y="0"/>
              </a:cxn>
              <a:cxn ang="0">
                <a:pos x="63" y="26"/>
              </a:cxn>
              <a:cxn ang="0">
                <a:pos x="63" y="51"/>
              </a:cxn>
              <a:cxn ang="0">
                <a:pos x="93" y="70"/>
              </a:cxn>
              <a:cxn ang="0">
                <a:pos x="94" y="104"/>
              </a:cxn>
              <a:cxn ang="0">
                <a:pos x="45" y="117"/>
              </a:cxn>
              <a:cxn ang="0">
                <a:pos x="0" y="7"/>
              </a:cxn>
            </a:cxnLst>
            <a:rect l="0" t="0" r="r" b="b"/>
            <a:pathLst>
              <a:path w="94" h="117">
                <a:moveTo>
                  <a:pt x="0" y="7"/>
                </a:moveTo>
                <a:lnTo>
                  <a:pt x="20" y="0"/>
                </a:lnTo>
                <a:lnTo>
                  <a:pt x="63" y="26"/>
                </a:lnTo>
                <a:lnTo>
                  <a:pt x="63" y="51"/>
                </a:lnTo>
                <a:lnTo>
                  <a:pt x="93" y="70"/>
                </a:lnTo>
                <a:lnTo>
                  <a:pt x="94" y="104"/>
                </a:lnTo>
                <a:lnTo>
                  <a:pt x="45" y="117"/>
                </a:lnTo>
                <a:lnTo>
                  <a:pt x="0" y="7"/>
                </a:lnTo>
                <a:close/>
              </a:path>
            </a:pathLst>
          </a:custGeom>
          <a:solidFill>
            <a:srgbClr val="DDDDDD"/>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8" name="Freeform 56"/>
          <p:cNvSpPr>
            <a:spLocks/>
          </p:cNvSpPr>
          <p:nvPr/>
        </p:nvSpPr>
        <p:spPr bwMode="gray">
          <a:xfrm>
            <a:off x="6615148" y="2547943"/>
            <a:ext cx="803280" cy="520700"/>
          </a:xfrm>
          <a:custGeom>
            <a:avLst/>
            <a:gdLst/>
            <a:ahLst/>
            <a:cxnLst>
              <a:cxn ang="0">
                <a:pos x="42" y="43"/>
              </a:cxn>
              <a:cxn ang="0">
                <a:pos x="0" y="83"/>
              </a:cxn>
              <a:cxn ang="0">
                <a:pos x="23" y="227"/>
              </a:cxn>
              <a:cxn ang="0">
                <a:pos x="42" y="297"/>
              </a:cxn>
              <a:cxn ang="0">
                <a:pos x="119" y="291"/>
              </a:cxn>
              <a:cxn ang="0">
                <a:pos x="405" y="237"/>
              </a:cxn>
              <a:cxn ang="0">
                <a:pos x="425" y="229"/>
              </a:cxn>
              <a:cxn ang="0">
                <a:pos x="453" y="161"/>
              </a:cxn>
              <a:cxn ang="0">
                <a:pos x="410" y="124"/>
              </a:cxn>
              <a:cxn ang="0">
                <a:pos x="433" y="39"/>
              </a:cxn>
              <a:cxn ang="0">
                <a:pos x="400" y="30"/>
              </a:cxn>
              <a:cxn ang="0">
                <a:pos x="400" y="9"/>
              </a:cxn>
              <a:cxn ang="0">
                <a:pos x="386" y="0"/>
              </a:cxn>
              <a:cxn ang="0">
                <a:pos x="55" y="62"/>
              </a:cxn>
              <a:cxn ang="0">
                <a:pos x="42" y="43"/>
              </a:cxn>
            </a:cxnLst>
            <a:rect l="0" t="0" r="r" b="b"/>
            <a:pathLst>
              <a:path w="453" h="297">
                <a:moveTo>
                  <a:pt x="42" y="43"/>
                </a:moveTo>
                <a:lnTo>
                  <a:pt x="0" y="83"/>
                </a:lnTo>
                <a:lnTo>
                  <a:pt x="23" y="227"/>
                </a:lnTo>
                <a:lnTo>
                  <a:pt x="42" y="297"/>
                </a:lnTo>
                <a:lnTo>
                  <a:pt x="119" y="291"/>
                </a:lnTo>
                <a:lnTo>
                  <a:pt x="405" y="237"/>
                </a:lnTo>
                <a:lnTo>
                  <a:pt x="425" y="229"/>
                </a:lnTo>
                <a:lnTo>
                  <a:pt x="453" y="161"/>
                </a:lnTo>
                <a:lnTo>
                  <a:pt x="410" y="124"/>
                </a:lnTo>
                <a:lnTo>
                  <a:pt x="433" y="39"/>
                </a:lnTo>
                <a:lnTo>
                  <a:pt x="400" y="30"/>
                </a:lnTo>
                <a:lnTo>
                  <a:pt x="400" y="9"/>
                </a:lnTo>
                <a:lnTo>
                  <a:pt x="386" y="0"/>
                </a:lnTo>
                <a:lnTo>
                  <a:pt x="55" y="62"/>
                </a:lnTo>
                <a:lnTo>
                  <a:pt x="42" y="43"/>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9" name="Freeform 57"/>
          <p:cNvSpPr>
            <a:spLocks/>
          </p:cNvSpPr>
          <p:nvPr/>
        </p:nvSpPr>
        <p:spPr bwMode="gray">
          <a:xfrm>
            <a:off x="7334290" y="2611443"/>
            <a:ext cx="214314" cy="415925"/>
          </a:xfrm>
          <a:custGeom>
            <a:avLst/>
            <a:gdLst/>
            <a:ahLst/>
            <a:cxnLst>
              <a:cxn ang="0">
                <a:pos x="22" y="2"/>
              </a:cxn>
              <a:cxn ang="0">
                <a:pos x="50" y="0"/>
              </a:cxn>
              <a:cxn ang="0">
                <a:pos x="107" y="36"/>
              </a:cxn>
              <a:cxn ang="0">
                <a:pos x="99" y="65"/>
              </a:cxn>
              <a:cxn ang="0">
                <a:pos x="119" y="83"/>
              </a:cxn>
              <a:cxn ang="0">
                <a:pos x="120" y="195"/>
              </a:cxn>
              <a:cxn ang="0">
                <a:pos x="100" y="237"/>
              </a:cxn>
              <a:cxn ang="0">
                <a:pos x="77" y="222"/>
              </a:cxn>
              <a:cxn ang="0">
                <a:pos x="53" y="220"/>
              </a:cxn>
              <a:cxn ang="0">
                <a:pos x="12" y="197"/>
              </a:cxn>
              <a:cxn ang="0">
                <a:pos x="43" y="127"/>
              </a:cxn>
              <a:cxn ang="0">
                <a:pos x="0" y="90"/>
              </a:cxn>
              <a:cxn ang="0">
                <a:pos x="22" y="2"/>
              </a:cxn>
            </a:cxnLst>
            <a:rect l="0" t="0" r="r" b="b"/>
            <a:pathLst>
              <a:path w="120" h="237">
                <a:moveTo>
                  <a:pt x="22" y="2"/>
                </a:moveTo>
                <a:lnTo>
                  <a:pt x="50" y="0"/>
                </a:lnTo>
                <a:lnTo>
                  <a:pt x="107" y="36"/>
                </a:lnTo>
                <a:lnTo>
                  <a:pt x="99" y="65"/>
                </a:lnTo>
                <a:lnTo>
                  <a:pt x="119" y="83"/>
                </a:lnTo>
                <a:lnTo>
                  <a:pt x="120" y="195"/>
                </a:lnTo>
                <a:lnTo>
                  <a:pt x="100" y="237"/>
                </a:lnTo>
                <a:lnTo>
                  <a:pt x="77" y="222"/>
                </a:lnTo>
                <a:lnTo>
                  <a:pt x="53" y="220"/>
                </a:lnTo>
                <a:lnTo>
                  <a:pt x="12" y="197"/>
                </a:lnTo>
                <a:lnTo>
                  <a:pt x="43" y="127"/>
                </a:lnTo>
                <a:lnTo>
                  <a:pt x="0" y="90"/>
                </a:lnTo>
                <a:lnTo>
                  <a:pt x="22" y="2"/>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1" name="Freeform 59"/>
          <p:cNvSpPr>
            <a:spLocks/>
          </p:cNvSpPr>
          <p:nvPr/>
        </p:nvSpPr>
        <p:spPr bwMode="gray">
          <a:xfrm>
            <a:off x="7364453" y="1925642"/>
            <a:ext cx="238126" cy="428625"/>
          </a:xfrm>
          <a:custGeom>
            <a:avLst/>
            <a:gdLst/>
            <a:ahLst/>
            <a:cxnLst>
              <a:cxn ang="0">
                <a:pos x="0" y="25"/>
              </a:cxn>
              <a:cxn ang="0">
                <a:pos x="97" y="0"/>
              </a:cxn>
              <a:cxn ang="0">
                <a:pos x="133" y="67"/>
              </a:cxn>
              <a:cxn ang="0">
                <a:pos x="114" y="84"/>
              </a:cxn>
              <a:cxn ang="0">
                <a:pos x="121" y="232"/>
              </a:cxn>
              <a:cxn ang="0">
                <a:pos x="66" y="245"/>
              </a:cxn>
              <a:cxn ang="0">
                <a:pos x="38" y="184"/>
              </a:cxn>
              <a:cxn ang="0">
                <a:pos x="37" y="111"/>
              </a:cxn>
              <a:cxn ang="0">
                <a:pos x="13" y="90"/>
              </a:cxn>
              <a:cxn ang="0">
                <a:pos x="0" y="25"/>
              </a:cxn>
            </a:cxnLst>
            <a:rect l="0" t="0" r="r" b="b"/>
            <a:pathLst>
              <a:path w="133" h="245">
                <a:moveTo>
                  <a:pt x="0" y="25"/>
                </a:moveTo>
                <a:lnTo>
                  <a:pt x="97" y="0"/>
                </a:lnTo>
                <a:lnTo>
                  <a:pt x="133" y="67"/>
                </a:lnTo>
                <a:lnTo>
                  <a:pt x="114" y="84"/>
                </a:lnTo>
                <a:lnTo>
                  <a:pt x="121" y="232"/>
                </a:lnTo>
                <a:lnTo>
                  <a:pt x="66" y="245"/>
                </a:lnTo>
                <a:lnTo>
                  <a:pt x="38" y="184"/>
                </a:lnTo>
                <a:lnTo>
                  <a:pt x="37" y="111"/>
                </a:lnTo>
                <a:lnTo>
                  <a:pt x="13" y="90"/>
                </a:lnTo>
                <a:lnTo>
                  <a:pt x="0" y="2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latin typeface="+mn-lt"/>
              <a:ea typeface="Arial Unicode MS" pitchFamily="34" charset="-128"/>
              <a:cs typeface="Arial Unicode MS" pitchFamily="34" charset="-128"/>
            </a:endParaRPr>
          </a:p>
        </p:txBody>
      </p:sp>
      <p:sp>
        <p:nvSpPr>
          <p:cNvPr id="52" name="Freeform 60"/>
          <p:cNvSpPr>
            <a:spLocks/>
          </p:cNvSpPr>
          <p:nvPr/>
        </p:nvSpPr>
        <p:spPr bwMode="gray">
          <a:xfrm>
            <a:off x="7478753" y="2260605"/>
            <a:ext cx="504828" cy="225425"/>
          </a:xfrm>
          <a:custGeom>
            <a:avLst/>
            <a:gdLst/>
            <a:ahLst/>
            <a:cxnLst>
              <a:cxn ang="0">
                <a:pos x="0" y="51"/>
              </a:cxn>
              <a:cxn ang="0">
                <a:pos x="144" y="16"/>
              </a:cxn>
              <a:cxn ang="0">
                <a:pos x="162" y="17"/>
              </a:cxn>
              <a:cxn ang="0">
                <a:pos x="179" y="0"/>
              </a:cxn>
              <a:cxn ang="0">
                <a:pos x="193" y="9"/>
              </a:cxn>
              <a:cxn ang="0">
                <a:pos x="176" y="46"/>
              </a:cxn>
              <a:cxn ang="0">
                <a:pos x="206" y="43"/>
              </a:cxn>
              <a:cxn ang="0">
                <a:pos x="223" y="71"/>
              </a:cxn>
              <a:cxn ang="0">
                <a:pos x="243" y="74"/>
              </a:cxn>
              <a:cxn ang="0">
                <a:pos x="257" y="70"/>
              </a:cxn>
              <a:cxn ang="0">
                <a:pos x="257" y="54"/>
              </a:cxn>
              <a:cxn ang="0">
                <a:pos x="233" y="34"/>
              </a:cxn>
              <a:cxn ang="0">
                <a:pos x="252" y="33"/>
              </a:cxn>
              <a:cxn ang="0">
                <a:pos x="283" y="76"/>
              </a:cxn>
              <a:cxn ang="0">
                <a:pos x="253" y="101"/>
              </a:cxn>
              <a:cxn ang="0">
                <a:pos x="219" y="89"/>
              </a:cxn>
              <a:cxn ang="0">
                <a:pos x="197" y="120"/>
              </a:cxn>
              <a:cxn ang="0">
                <a:pos x="154" y="89"/>
              </a:cxn>
              <a:cxn ang="0">
                <a:pos x="12" y="129"/>
              </a:cxn>
              <a:cxn ang="0">
                <a:pos x="0" y="51"/>
              </a:cxn>
            </a:cxnLst>
            <a:rect l="0" t="0" r="r" b="b"/>
            <a:pathLst>
              <a:path w="283" h="129">
                <a:moveTo>
                  <a:pt x="0" y="51"/>
                </a:moveTo>
                <a:lnTo>
                  <a:pt x="144" y="16"/>
                </a:lnTo>
                <a:lnTo>
                  <a:pt x="162" y="17"/>
                </a:lnTo>
                <a:lnTo>
                  <a:pt x="179" y="0"/>
                </a:lnTo>
                <a:lnTo>
                  <a:pt x="193" y="9"/>
                </a:lnTo>
                <a:lnTo>
                  <a:pt x="176" y="46"/>
                </a:lnTo>
                <a:lnTo>
                  <a:pt x="206" y="43"/>
                </a:lnTo>
                <a:lnTo>
                  <a:pt x="223" y="71"/>
                </a:lnTo>
                <a:lnTo>
                  <a:pt x="243" y="74"/>
                </a:lnTo>
                <a:lnTo>
                  <a:pt x="257" y="70"/>
                </a:lnTo>
                <a:lnTo>
                  <a:pt x="257" y="54"/>
                </a:lnTo>
                <a:lnTo>
                  <a:pt x="233" y="34"/>
                </a:lnTo>
                <a:lnTo>
                  <a:pt x="252" y="33"/>
                </a:lnTo>
                <a:lnTo>
                  <a:pt x="283" y="76"/>
                </a:lnTo>
                <a:lnTo>
                  <a:pt x="253" y="101"/>
                </a:lnTo>
                <a:lnTo>
                  <a:pt x="219" y="89"/>
                </a:lnTo>
                <a:lnTo>
                  <a:pt x="197" y="120"/>
                </a:lnTo>
                <a:lnTo>
                  <a:pt x="154" y="89"/>
                </a:lnTo>
                <a:lnTo>
                  <a:pt x="12" y="129"/>
                </a:lnTo>
                <a:lnTo>
                  <a:pt x="0" y="51"/>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53" name="Freeform 61"/>
          <p:cNvSpPr>
            <a:spLocks/>
          </p:cNvSpPr>
          <p:nvPr/>
        </p:nvSpPr>
        <p:spPr bwMode="gray">
          <a:xfrm>
            <a:off x="7499391" y="2430468"/>
            <a:ext cx="257177" cy="198438"/>
          </a:xfrm>
          <a:custGeom>
            <a:avLst/>
            <a:gdLst/>
            <a:ahLst/>
            <a:cxnLst>
              <a:cxn ang="0">
                <a:pos x="0" y="29"/>
              </a:cxn>
              <a:cxn ang="0">
                <a:pos x="113" y="0"/>
              </a:cxn>
              <a:cxn ang="0">
                <a:pos x="147" y="52"/>
              </a:cxn>
              <a:cxn ang="0">
                <a:pos x="127" y="74"/>
              </a:cxn>
              <a:cxn ang="0">
                <a:pos x="92" y="66"/>
              </a:cxn>
              <a:cxn ang="0">
                <a:pos x="36" y="113"/>
              </a:cxn>
              <a:cxn ang="0">
                <a:pos x="6" y="89"/>
              </a:cxn>
              <a:cxn ang="0">
                <a:pos x="0" y="29"/>
              </a:cxn>
            </a:cxnLst>
            <a:rect l="0" t="0" r="r" b="b"/>
            <a:pathLst>
              <a:path w="147" h="113">
                <a:moveTo>
                  <a:pt x="0" y="29"/>
                </a:moveTo>
                <a:lnTo>
                  <a:pt x="113" y="0"/>
                </a:lnTo>
                <a:lnTo>
                  <a:pt x="147" y="52"/>
                </a:lnTo>
                <a:lnTo>
                  <a:pt x="127" y="74"/>
                </a:lnTo>
                <a:lnTo>
                  <a:pt x="92" y="66"/>
                </a:lnTo>
                <a:lnTo>
                  <a:pt x="36" y="113"/>
                </a:lnTo>
                <a:lnTo>
                  <a:pt x="6" y="89"/>
                </a:lnTo>
                <a:lnTo>
                  <a:pt x="0" y="29"/>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nvGrpSpPr>
          <p:cNvPr id="5" name="Group 159"/>
          <p:cNvGrpSpPr/>
          <p:nvPr/>
        </p:nvGrpSpPr>
        <p:grpSpPr>
          <a:xfrm>
            <a:off x="6673886" y="1963743"/>
            <a:ext cx="1125545" cy="741363"/>
            <a:chOff x="6673886" y="1963743"/>
            <a:chExt cx="1125545" cy="741363"/>
          </a:xfrm>
          <a:solidFill>
            <a:schemeClr val="accent6">
              <a:lumMod val="20000"/>
              <a:lumOff val="80000"/>
            </a:schemeClr>
          </a:solidFill>
        </p:grpSpPr>
        <p:sp>
          <p:nvSpPr>
            <p:cNvPr id="50" name="Freeform 58"/>
            <p:cNvSpPr>
              <a:spLocks/>
            </p:cNvSpPr>
            <p:nvPr/>
          </p:nvSpPr>
          <p:spPr bwMode="gray">
            <a:xfrm>
              <a:off x="6673886" y="1963743"/>
              <a:ext cx="889006" cy="715963"/>
            </a:xfrm>
            <a:custGeom>
              <a:avLst/>
              <a:gdLst/>
              <a:ahLst/>
              <a:cxnLst>
                <a:cxn ang="0">
                  <a:pos x="38" y="275"/>
                </a:cxn>
                <a:cxn ang="0">
                  <a:pos x="86" y="250"/>
                </a:cxn>
                <a:cxn ang="0">
                  <a:pos x="150" y="245"/>
                </a:cxn>
                <a:cxn ang="0">
                  <a:pos x="166" y="223"/>
                </a:cxn>
                <a:cxn ang="0">
                  <a:pos x="188" y="220"/>
                </a:cxn>
                <a:cxn ang="0">
                  <a:pos x="201" y="198"/>
                </a:cxn>
                <a:cxn ang="0">
                  <a:pos x="223" y="189"/>
                </a:cxn>
                <a:cxn ang="0">
                  <a:pos x="213" y="146"/>
                </a:cxn>
                <a:cxn ang="0">
                  <a:pos x="200" y="135"/>
                </a:cxn>
                <a:cxn ang="0">
                  <a:pos x="227" y="100"/>
                </a:cxn>
                <a:cxn ang="0">
                  <a:pos x="244" y="100"/>
                </a:cxn>
                <a:cxn ang="0">
                  <a:pos x="303" y="28"/>
                </a:cxn>
                <a:cxn ang="0">
                  <a:pos x="393" y="0"/>
                </a:cxn>
                <a:cxn ang="0">
                  <a:pos x="403" y="69"/>
                </a:cxn>
                <a:cxn ang="0">
                  <a:pos x="407" y="66"/>
                </a:cxn>
                <a:cxn ang="0">
                  <a:pos x="428" y="90"/>
                </a:cxn>
                <a:cxn ang="0">
                  <a:pos x="430" y="160"/>
                </a:cxn>
                <a:cxn ang="0">
                  <a:pos x="457" y="218"/>
                </a:cxn>
                <a:cxn ang="0">
                  <a:pos x="467" y="292"/>
                </a:cxn>
                <a:cxn ang="0">
                  <a:pos x="470" y="356"/>
                </a:cxn>
                <a:cxn ang="0">
                  <a:pos x="501" y="378"/>
                </a:cxn>
                <a:cxn ang="0">
                  <a:pos x="478" y="409"/>
                </a:cxn>
                <a:cxn ang="0">
                  <a:pos x="420" y="372"/>
                </a:cxn>
                <a:cxn ang="0">
                  <a:pos x="390" y="375"/>
                </a:cxn>
                <a:cxn ang="0">
                  <a:pos x="360" y="366"/>
                </a:cxn>
                <a:cxn ang="0">
                  <a:pos x="361" y="345"/>
                </a:cxn>
                <a:cxn ang="0">
                  <a:pos x="343" y="338"/>
                </a:cxn>
                <a:cxn ang="0">
                  <a:pos x="14" y="400"/>
                </a:cxn>
                <a:cxn ang="0">
                  <a:pos x="0" y="382"/>
                </a:cxn>
                <a:cxn ang="0">
                  <a:pos x="50" y="309"/>
                </a:cxn>
                <a:cxn ang="0">
                  <a:pos x="38" y="275"/>
                </a:cxn>
              </a:cxnLst>
              <a:rect l="0" t="0" r="r" b="b"/>
              <a:pathLst>
                <a:path w="501" h="409">
                  <a:moveTo>
                    <a:pt x="38" y="275"/>
                  </a:moveTo>
                  <a:lnTo>
                    <a:pt x="86" y="250"/>
                  </a:lnTo>
                  <a:lnTo>
                    <a:pt x="150" y="245"/>
                  </a:lnTo>
                  <a:lnTo>
                    <a:pt x="166" y="223"/>
                  </a:lnTo>
                  <a:lnTo>
                    <a:pt x="188" y="220"/>
                  </a:lnTo>
                  <a:lnTo>
                    <a:pt x="201" y="198"/>
                  </a:lnTo>
                  <a:lnTo>
                    <a:pt x="223" y="189"/>
                  </a:lnTo>
                  <a:lnTo>
                    <a:pt x="213" y="146"/>
                  </a:lnTo>
                  <a:lnTo>
                    <a:pt x="200" y="135"/>
                  </a:lnTo>
                  <a:lnTo>
                    <a:pt x="227" y="100"/>
                  </a:lnTo>
                  <a:lnTo>
                    <a:pt x="244" y="100"/>
                  </a:lnTo>
                  <a:lnTo>
                    <a:pt x="303" y="28"/>
                  </a:lnTo>
                  <a:lnTo>
                    <a:pt x="393" y="0"/>
                  </a:lnTo>
                  <a:lnTo>
                    <a:pt x="403" y="69"/>
                  </a:lnTo>
                  <a:lnTo>
                    <a:pt x="407" y="66"/>
                  </a:lnTo>
                  <a:lnTo>
                    <a:pt x="428" y="90"/>
                  </a:lnTo>
                  <a:lnTo>
                    <a:pt x="430" y="160"/>
                  </a:lnTo>
                  <a:lnTo>
                    <a:pt x="457" y="218"/>
                  </a:lnTo>
                  <a:lnTo>
                    <a:pt x="467" y="292"/>
                  </a:lnTo>
                  <a:lnTo>
                    <a:pt x="470" y="356"/>
                  </a:lnTo>
                  <a:lnTo>
                    <a:pt x="501" y="378"/>
                  </a:lnTo>
                  <a:lnTo>
                    <a:pt x="478" y="409"/>
                  </a:lnTo>
                  <a:lnTo>
                    <a:pt x="420" y="372"/>
                  </a:lnTo>
                  <a:lnTo>
                    <a:pt x="390" y="375"/>
                  </a:lnTo>
                  <a:lnTo>
                    <a:pt x="360" y="366"/>
                  </a:lnTo>
                  <a:lnTo>
                    <a:pt x="361" y="345"/>
                  </a:lnTo>
                  <a:lnTo>
                    <a:pt x="343" y="338"/>
                  </a:lnTo>
                  <a:lnTo>
                    <a:pt x="14" y="400"/>
                  </a:lnTo>
                  <a:lnTo>
                    <a:pt x="0" y="382"/>
                  </a:lnTo>
                  <a:lnTo>
                    <a:pt x="50" y="309"/>
                  </a:lnTo>
                  <a:lnTo>
                    <a:pt x="38" y="27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54" name="Freeform 62"/>
            <p:cNvSpPr>
              <a:spLocks/>
            </p:cNvSpPr>
            <p:nvPr/>
          </p:nvSpPr>
          <p:spPr bwMode="gray">
            <a:xfrm>
              <a:off x="7454941" y="2563818"/>
              <a:ext cx="344490" cy="141288"/>
            </a:xfrm>
            <a:custGeom>
              <a:avLst/>
              <a:gdLst/>
              <a:ahLst/>
              <a:cxnLst>
                <a:cxn ang="0">
                  <a:pos x="0" y="65"/>
                </a:cxn>
                <a:cxn ang="0">
                  <a:pos x="60" y="36"/>
                </a:cxn>
                <a:cxn ang="0">
                  <a:pos x="119" y="0"/>
                </a:cxn>
                <a:cxn ang="0">
                  <a:pos x="129" y="2"/>
                </a:cxn>
                <a:cxn ang="0">
                  <a:pos x="146" y="3"/>
                </a:cxn>
                <a:cxn ang="0">
                  <a:pos x="89" y="49"/>
                </a:cxn>
                <a:cxn ang="0">
                  <a:pos x="18" y="87"/>
                </a:cxn>
                <a:cxn ang="0">
                  <a:pos x="0" y="65"/>
                </a:cxn>
              </a:cxnLst>
              <a:rect l="0" t="0" r="r" b="b"/>
              <a:pathLst>
                <a:path w="146" h="87">
                  <a:moveTo>
                    <a:pt x="0" y="65"/>
                  </a:moveTo>
                  <a:lnTo>
                    <a:pt x="60" y="36"/>
                  </a:lnTo>
                  <a:lnTo>
                    <a:pt x="119" y="0"/>
                  </a:lnTo>
                  <a:lnTo>
                    <a:pt x="129" y="2"/>
                  </a:lnTo>
                  <a:lnTo>
                    <a:pt x="146" y="3"/>
                  </a:lnTo>
                  <a:lnTo>
                    <a:pt x="89" y="49"/>
                  </a:lnTo>
                  <a:lnTo>
                    <a:pt x="18" y="87"/>
                  </a:lnTo>
                  <a:lnTo>
                    <a:pt x="0" y="65"/>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sp>
        <p:nvSpPr>
          <p:cNvPr id="55" name="Freeform 63"/>
          <p:cNvSpPr>
            <a:spLocks/>
          </p:cNvSpPr>
          <p:nvPr/>
        </p:nvSpPr>
        <p:spPr bwMode="gray">
          <a:xfrm>
            <a:off x="7537491" y="1843092"/>
            <a:ext cx="279402" cy="485775"/>
          </a:xfrm>
          <a:custGeom>
            <a:avLst/>
            <a:gdLst/>
            <a:ahLst/>
            <a:cxnLst>
              <a:cxn ang="0">
                <a:pos x="33" y="0"/>
              </a:cxn>
              <a:cxn ang="0">
                <a:pos x="0" y="49"/>
              </a:cxn>
              <a:cxn ang="0">
                <a:pos x="36" y="113"/>
              </a:cxn>
              <a:cxn ang="0">
                <a:pos x="14" y="130"/>
              </a:cxn>
              <a:cxn ang="0">
                <a:pos x="23" y="278"/>
              </a:cxn>
              <a:cxn ang="0">
                <a:pos x="110" y="256"/>
              </a:cxn>
              <a:cxn ang="0">
                <a:pos x="133" y="256"/>
              </a:cxn>
              <a:cxn ang="0">
                <a:pos x="146" y="240"/>
              </a:cxn>
              <a:cxn ang="0">
                <a:pos x="146" y="213"/>
              </a:cxn>
              <a:cxn ang="0">
                <a:pos x="156" y="196"/>
              </a:cxn>
              <a:cxn ang="0">
                <a:pos x="107" y="175"/>
              </a:cxn>
              <a:cxn ang="0">
                <a:pos x="44" y="13"/>
              </a:cxn>
              <a:cxn ang="0">
                <a:pos x="33" y="0"/>
              </a:cxn>
            </a:cxnLst>
            <a:rect l="0" t="0" r="r" b="b"/>
            <a:pathLst>
              <a:path w="156" h="278">
                <a:moveTo>
                  <a:pt x="33" y="0"/>
                </a:moveTo>
                <a:lnTo>
                  <a:pt x="0" y="49"/>
                </a:lnTo>
                <a:lnTo>
                  <a:pt x="36" y="113"/>
                </a:lnTo>
                <a:lnTo>
                  <a:pt x="14" y="130"/>
                </a:lnTo>
                <a:lnTo>
                  <a:pt x="23" y="278"/>
                </a:lnTo>
                <a:lnTo>
                  <a:pt x="110" y="256"/>
                </a:lnTo>
                <a:lnTo>
                  <a:pt x="133" y="256"/>
                </a:lnTo>
                <a:lnTo>
                  <a:pt x="146" y="240"/>
                </a:lnTo>
                <a:lnTo>
                  <a:pt x="146" y="213"/>
                </a:lnTo>
                <a:lnTo>
                  <a:pt x="156" y="196"/>
                </a:lnTo>
                <a:lnTo>
                  <a:pt x="107" y="175"/>
                </a:lnTo>
                <a:lnTo>
                  <a:pt x="44" y="13"/>
                </a:lnTo>
                <a:lnTo>
                  <a:pt x="33" y="0"/>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6" name="Freeform 64"/>
          <p:cNvSpPr>
            <a:spLocks/>
          </p:cNvSpPr>
          <p:nvPr/>
        </p:nvSpPr>
        <p:spPr bwMode="gray">
          <a:xfrm>
            <a:off x="7699417" y="2413005"/>
            <a:ext cx="131763" cy="106363"/>
          </a:xfrm>
          <a:custGeom>
            <a:avLst/>
            <a:gdLst/>
            <a:ahLst/>
            <a:cxnLst>
              <a:cxn ang="0">
                <a:pos x="0" y="10"/>
              </a:cxn>
              <a:cxn ang="0">
                <a:pos x="31" y="0"/>
              </a:cxn>
              <a:cxn ang="0">
                <a:pos x="74" y="32"/>
              </a:cxn>
              <a:cxn ang="0">
                <a:pos x="66" y="40"/>
              </a:cxn>
              <a:cxn ang="0">
                <a:pos x="44" y="40"/>
              </a:cxn>
              <a:cxn ang="0">
                <a:pos x="34" y="62"/>
              </a:cxn>
              <a:cxn ang="0">
                <a:pos x="0" y="10"/>
              </a:cxn>
            </a:cxnLst>
            <a:rect l="0" t="0" r="r" b="b"/>
            <a:pathLst>
              <a:path w="74" h="62">
                <a:moveTo>
                  <a:pt x="0" y="10"/>
                </a:moveTo>
                <a:lnTo>
                  <a:pt x="31" y="0"/>
                </a:lnTo>
                <a:lnTo>
                  <a:pt x="74" y="32"/>
                </a:lnTo>
                <a:lnTo>
                  <a:pt x="66" y="40"/>
                </a:lnTo>
                <a:lnTo>
                  <a:pt x="44" y="40"/>
                </a:lnTo>
                <a:lnTo>
                  <a:pt x="34" y="62"/>
                </a:lnTo>
                <a:lnTo>
                  <a:pt x="0" y="1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8" name="Freeform 16"/>
          <p:cNvSpPr>
            <a:spLocks/>
          </p:cNvSpPr>
          <p:nvPr/>
        </p:nvSpPr>
        <p:spPr bwMode="gray">
          <a:xfrm>
            <a:off x="6804062" y="2967043"/>
            <a:ext cx="682629" cy="276225"/>
          </a:xfrm>
          <a:custGeom>
            <a:avLst/>
            <a:gdLst/>
            <a:ahLst/>
            <a:cxnLst>
              <a:cxn ang="0">
                <a:pos x="0" y="54"/>
              </a:cxn>
              <a:cxn ang="0">
                <a:pos x="287" y="0"/>
              </a:cxn>
              <a:cxn ang="0">
                <a:pos x="334" y="109"/>
              </a:cxn>
              <a:cxn ang="0">
                <a:pos x="384" y="97"/>
              </a:cxn>
              <a:cxn ang="0">
                <a:pos x="385" y="152"/>
              </a:cxn>
              <a:cxn ang="0">
                <a:pos x="345" y="159"/>
              </a:cxn>
              <a:cxn ang="0">
                <a:pos x="310" y="123"/>
              </a:cxn>
              <a:cxn ang="0">
                <a:pos x="287" y="80"/>
              </a:cxn>
              <a:cxn ang="0">
                <a:pos x="283" y="20"/>
              </a:cxn>
              <a:cxn ang="0">
                <a:pos x="265" y="50"/>
              </a:cxn>
              <a:cxn ang="0">
                <a:pos x="285" y="140"/>
              </a:cxn>
              <a:cxn ang="0">
                <a:pos x="201" y="153"/>
              </a:cxn>
              <a:cxn ang="0">
                <a:pos x="198" y="87"/>
              </a:cxn>
              <a:cxn ang="0">
                <a:pos x="147" y="59"/>
              </a:cxn>
              <a:cxn ang="0">
                <a:pos x="103" y="52"/>
              </a:cxn>
              <a:cxn ang="0">
                <a:pos x="11" y="97"/>
              </a:cxn>
              <a:cxn ang="0">
                <a:pos x="0" y="54"/>
              </a:cxn>
            </a:cxnLst>
            <a:rect l="0" t="0" r="r" b="b"/>
            <a:pathLst>
              <a:path w="385" h="159">
                <a:moveTo>
                  <a:pt x="0" y="54"/>
                </a:moveTo>
                <a:lnTo>
                  <a:pt x="287" y="0"/>
                </a:lnTo>
                <a:lnTo>
                  <a:pt x="334" y="109"/>
                </a:lnTo>
                <a:lnTo>
                  <a:pt x="384" y="97"/>
                </a:lnTo>
                <a:lnTo>
                  <a:pt x="385" y="152"/>
                </a:lnTo>
                <a:lnTo>
                  <a:pt x="345" y="159"/>
                </a:lnTo>
                <a:lnTo>
                  <a:pt x="310" y="123"/>
                </a:lnTo>
                <a:lnTo>
                  <a:pt x="287" y="80"/>
                </a:lnTo>
                <a:lnTo>
                  <a:pt x="283" y="20"/>
                </a:lnTo>
                <a:lnTo>
                  <a:pt x="265" y="50"/>
                </a:lnTo>
                <a:lnTo>
                  <a:pt x="285" y="140"/>
                </a:lnTo>
                <a:lnTo>
                  <a:pt x="201" y="153"/>
                </a:lnTo>
                <a:lnTo>
                  <a:pt x="198" y="87"/>
                </a:lnTo>
                <a:lnTo>
                  <a:pt x="147" y="59"/>
                </a:lnTo>
                <a:lnTo>
                  <a:pt x="103" y="52"/>
                </a:lnTo>
                <a:lnTo>
                  <a:pt x="11" y="97"/>
                </a:lnTo>
                <a:lnTo>
                  <a:pt x="0" y="54"/>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nvGrpSpPr>
          <p:cNvPr id="58" name="Group 158"/>
          <p:cNvGrpSpPr/>
          <p:nvPr/>
        </p:nvGrpSpPr>
        <p:grpSpPr>
          <a:xfrm>
            <a:off x="6399247" y="3070231"/>
            <a:ext cx="1087444" cy="642938"/>
            <a:chOff x="6399247" y="3070231"/>
            <a:chExt cx="1087444" cy="642938"/>
          </a:xfrm>
          <a:solidFill>
            <a:srgbClr val="E3E3E3"/>
          </a:solidFill>
        </p:grpSpPr>
        <p:sp>
          <p:nvSpPr>
            <p:cNvPr id="45" name="Freeform 53"/>
            <p:cNvSpPr>
              <a:spLocks/>
            </p:cNvSpPr>
            <p:nvPr/>
          </p:nvSpPr>
          <p:spPr bwMode="gray">
            <a:xfrm>
              <a:off x="6399247" y="3070231"/>
              <a:ext cx="1050932" cy="642938"/>
            </a:xfrm>
            <a:custGeom>
              <a:avLst/>
              <a:gdLst/>
              <a:ahLst/>
              <a:cxnLst>
                <a:cxn ang="0">
                  <a:pos x="97" y="257"/>
                </a:cxn>
                <a:cxn ang="0">
                  <a:pos x="80" y="294"/>
                </a:cxn>
                <a:cxn ang="0">
                  <a:pos x="55" y="304"/>
                </a:cxn>
                <a:cxn ang="0">
                  <a:pos x="54" y="329"/>
                </a:cxn>
                <a:cxn ang="0">
                  <a:pos x="2" y="347"/>
                </a:cxn>
                <a:cxn ang="0">
                  <a:pos x="0" y="367"/>
                </a:cxn>
                <a:cxn ang="0">
                  <a:pos x="140" y="343"/>
                </a:cxn>
                <a:cxn ang="0">
                  <a:pos x="394" y="290"/>
                </a:cxn>
                <a:cxn ang="0">
                  <a:pos x="590" y="243"/>
                </a:cxn>
                <a:cxn ang="0">
                  <a:pos x="590" y="206"/>
                </a:cxn>
                <a:cxn ang="0">
                  <a:pos x="568" y="194"/>
                </a:cxn>
                <a:cxn ang="0">
                  <a:pos x="551" y="213"/>
                </a:cxn>
                <a:cxn ang="0">
                  <a:pos x="541" y="163"/>
                </a:cxn>
                <a:cxn ang="0">
                  <a:pos x="551" y="119"/>
                </a:cxn>
                <a:cxn ang="0">
                  <a:pos x="478" y="86"/>
                </a:cxn>
                <a:cxn ang="0">
                  <a:pos x="428" y="94"/>
                </a:cxn>
                <a:cxn ang="0">
                  <a:pos x="427" y="26"/>
                </a:cxn>
                <a:cxn ang="0">
                  <a:pos x="375" y="0"/>
                </a:cxn>
                <a:cxn ang="0">
                  <a:pos x="337" y="16"/>
                </a:cxn>
                <a:cxn ang="0">
                  <a:pos x="311" y="80"/>
                </a:cxn>
                <a:cxn ang="0">
                  <a:pos x="265" y="106"/>
                </a:cxn>
                <a:cxn ang="0">
                  <a:pos x="247" y="207"/>
                </a:cxn>
                <a:cxn ang="0">
                  <a:pos x="172" y="257"/>
                </a:cxn>
                <a:cxn ang="0">
                  <a:pos x="112" y="277"/>
                </a:cxn>
                <a:cxn ang="0">
                  <a:pos x="97" y="257"/>
                </a:cxn>
              </a:cxnLst>
              <a:rect l="0" t="0" r="r" b="b"/>
              <a:pathLst>
                <a:path w="590" h="367">
                  <a:moveTo>
                    <a:pt x="97" y="257"/>
                  </a:moveTo>
                  <a:lnTo>
                    <a:pt x="80" y="294"/>
                  </a:lnTo>
                  <a:lnTo>
                    <a:pt x="55" y="304"/>
                  </a:lnTo>
                  <a:lnTo>
                    <a:pt x="54" y="329"/>
                  </a:lnTo>
                  <a:lnTo>
                    <a:pt x="2" y="347"/>
                  </a:lnTo>
                  <a:lnTo>
                    <a:pt x="0" y="367"/>
                  </a:lnTo>
                  <a:lnTo>
                    <a:pt x="140" y="343"/>
                  </a:lnTo>
                  <a:lnTo>
                    <a:pt x="394" y="290"/>
                  </a:lnTo>
                  <a:lnTo>
                    <a:pt x="590" y="243"/>
                  </a:lnTo>
                  <a:lnTo>
                    <a:pt x="590" y="206"/>
                  </a:lnTo>
                  <a:lnTo>
                    <a:pt x="568" y="194"/>
                  </a:lnTo>
                  <a:lnTo>
                    <a:pt x="551" y="213"/>
                  </a:lnTo>
                  <a:lnTo>
                    <a:pt x="541" y="163"/>
                  </a:lnTo>
                  <a:lnTo>
                    <a:pt x="551" y="119"/>
                  </a:lnTo>
                  <a:lnTo>
                    <a:pt x="478" y="86"/>
                  </a:lnTo>
                  <a:lnTo>
                    <a:pt x="428" y="94"/>
                  </a:lnTo>
                  <a:lnTo>
                    <a:pt x="427" y="26"/>
                  </a:lnTo>
                  <a:lnTo>
                    <a:pt x="375" y="0"/>
                  </a:lnTo>
                  <a:lnTo>
                    <a:pt x="337" y="16"/>
                  </a:lnTo>
                  <a:lnTo>
                    <a:pt x="311" y="80"/>
                  </a:lnTo>
                  <a:lnTo>
                    <a:pt x="265" y="106"/>
                  </a:lnTo>
                  <a:lnTo>
                    <a:pt x="247" y="207"/>
                  </a:lnTo>
                  <a:lnTo>
                    <a:pt x="172" y="257"/>
                  </a:lnTo>
                  <a:lnTo>
                    <a:pt x="112" y="277"/>
                  </a:lnTo>
                  <a:lnTo>
                    <a:pt x="97" y="257"/>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7" name="Freeform 65"/>
            <p:cNvSpPr>
              <a:spLocks/>
            </p:cNvSpPr>
            <p:nvPr/>
          </p:nvSpPr>
          <p:spPr bwMode="gray">
            <a:xfrm>
              <a:off x="7415253" y="3232156"/>
              <a:ext cx="71438" cy="120650"/>
            </a:xfrm>
            <a:custGeom>
              <a:avLst/>
              <a:gdLst/>
              <a:ahLst/>
              <a:cxnLst>
                <a:cxn ang="0">
                  <a:pos x="0" y="5"/>
                </a:cxn>
                <a:cxn ang="0">
                  <a:pos x="40" y="0"/>
                </a:cxn>
                <a:cxn ang="0">
                  <a:pos x="18" y="68"/>
                </a:cxn>
                <a:cxn ang="0">
                  <a:pos x="2" y="67"/>
                </a:cxn>
                <a:cxn ang="0">
                  <a:pos x="0" y="5"/>
                </a:cxn>
              </a:cxnLst>
              <a:rect l="0" t="0" r="r" b="b"/>
              <a:pathLst>
                <a:path w="40" h="68">
                  <a:moveTo>
                    <a:pt x="0" y="5"/>
                  </a:moveTo>
                  <a:lnTo>
                    <a:pt x="40" y="0"/>
                  </a:lnTo>
                  <a:lnTo>
                    <a:pt x="18" y="68"/>
                  </a:lnTo>
                  <a:lnTo>
                    <a:pt x="2" y="67"/>
                  </a:lnTo>
                  <a:lnTo>
                    <a:pt x="0" y="5"/>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grpSp>
        <p:nvGrpSpPr>
          <p:cNvPr id="67" name="Group 79"/>
          <p:cNvGrpSpPr>
            <a:grpSpLocks/>
          </p:cNvGrpSpPr>
          <p:nvPr/>
        </p:nvGrpSpPr>
        <p:grpSpPr bwMode="auto">
          <a:xfrm>
            <a:off x="1143000" y="1716088"/>
            <a:ext cx="7010400" cy="3787774"/>
            <a:chOff x="356" y="1039"/>
            <a:chExt cx="4416" cy="2386"/>
          </a:xfrm>
          <a:noFill/>
        </p:grpSpPr>
        <p:sp>
          <p:nvSpPr>
            <p:cNvPr id="68" name="Rectangle 80"/>
            <p:cNvSpPr>
              <a:spLocks noChangeArrowheads="1"/>
            </p:cNvSpPr>
            <p:nvPr/>
          </p:nvSpPr>
          <p:spPr bwMode="gray">
            <a:xfrm>
              <a:off x="528" y="3024"/>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AK</a:t>
              </a:r>
            </a:p>
          </p:txBody>
        </p:sp>
        <p:sp>
          <p:nvSpPr>
            <p:cNvPr id="69" name="Rectangle 81"/>
            <p:cNvSpPr>
              <a:spLocks noChangeArrowheads="1"/>
            </p:cNvSpPr>
            <p:nvPr/>
          </p:nvSpPr>
          <p:spPr bwMode="gray">
            <a:xfrm>
              <a:off x="1449" y="3338"/>
              <a:ext cx="205"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HI </a:t>
              </a:r>
              <a:r>
                <a:rPr lang="en-US" sz="900" kern="0" dirty="0">
                  <a:solidFill>
                    <a:schemeClr val="bg1"/>
                  </a:solidFill>
                  <a:latin typeface="+mn-lt"/>
                  <a:ea typeface="Arial Unicode MS" pitchFamily="34" charset="-128"/>
                  <a:cs typeface="Arial Unicode MS" pitchFamily="34" charset="-128"/>
                </a:rPr>
                <a:t> </a:t>
              </a:r>
            </a:p>
          </p:txBody>
        </p:sp>
        <p:sp>
          <p:nvSpPr>
            <p:cNvPr id="70" name="Rectangle 82"/>
            <p:cNvSpPr>
              <a:spLocks noChangeArrowheads="1"/>
            </p:cNvSpPr>
            <p:nvPr/>
          </p:nvSpPr>
          <p:spPr bwMode="gray">
            <a:xfrm>
              <a:off x="356" y="2092"/>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CA</a:t>
              </a:r>
            </a:p>
          </p:txBody>
        </p:sp>
        <p:sp>
          <p:nvSpPr>
            <p:cNvPr id="71" name="Rectangle 83"/>
            <p:cNvSpPr>
              <a:spLocks noChangeArrowheads="1"/>
            </p:cNvSpPr>
            <p:nvPr/>
          </p:nvSpPr>
          <p:spPr bwMode="gray">
            <a:xfrm>
              <a:off x="1055" y="2544"/>
              <a:ext cx="193"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AZ</a:t>
              </a:r>
            </a:p>
          </p:txBody>
        </p:sp>
        <p:sp>
          <p:nvSpPr>
            <p:cNvPr id="72" name="Rectangle 84"/>
            <p:cNvSpPr>
              <a:spLocks noChangeArrowheads="1"/>
            </p:cNvSpPr>
            <p:nvPr/>
          </p:nvSpPr>
          <p:spPr bwMode="gray">
            <a:xfrm>
              <a:off x="672" y="1920"/>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smtClean="0">
                  <a:solidFill>
                    <a:schemeClr val="bg1"/>
                  </a:solidFill>
                  <a:latin typeface="+mn-lt"/>
                  <a:ea typeface="Arial Unicode MS" pitchFamily="34" charset="-128"/>
                  <a:cs typeface="Arial Unicode MS" pitchFamily="34" charset="-128"/>
                </a:rPr>
                <a:t>NV*</a:t>
              </a:r>
              <a:endParaRPr lang="en-US" sz="900" b="1" kern="0" dirty="0">
                <a:solidFill>
                  <a:schemeClr val="bg1"/>
                </a:solidFill>
                <a:latin typeface="+mn-lt"/>
                <a:ea typeface="Arial Unicode MS" pitchFamily="34" charset="-128"/>
                <a:cs typeface="Arial Unicode MS" pitchFamily="34" charset="-128"/>
              </a:endParaRPr>
            </a:p>
          </p:txBody>
        </p:sp>
        <p:sp>
          <p:nvSpPr>
            <p:cNvPr id="73" name="Rectangle 85"/>
            <p:cNvSpPr>
              <a:spLocks noChangeArrowheads="1"/>
            </p:cNvSpPr>
            <p:nvPr/>
          </p:nvSpPr>
          <p:spPr bwMode="gray">
            <a:xfrm>
              <a:off x="480" y="1392"/>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OR</a:t>
              </a:r>
            </a:p>
          </p:txBody>
        </p:sp>
        <p:sp>
          <p:nvSpPr>
            <p:cNvPr id="74" name="Rectangle 86"/>
            <p:cNvSpPr>
              <a:spLocks noChangeArrowheads="1"/>
            </p:cNvSpPr>
            <p:nvPr/>
          </p:nvSpPr>
          <p:spPr bwMode="gray">
            <a:xfrm>
              <a:off x="1392" y="1200"/>
              <a:ext cx="19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MT</a:t>
              </a:r>
            </a:p>
          </p:txBody>
        </p:sp>
        <p:sp>
          <p:nvSpPr>
            <p:cNvPr id="75" name="Rectangle 87"/>
            <p:cNvSpPr>
              <a:spLocks noChangeArrowheads="1"/>
            </p:cNvSpPr>
            <p:nvPr/>
          </p:nvSpPr>
          <p:spPr bwMode="gray">
            <a:xfrm>
              <a:off x="2544" y="1344"/>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MN</a:t>
              </a:r>
            </a:p>
          </p:txBody>
        </p:sp>
        <p:sp>
          <p:nvSpPr>
            <p:cNvPr id="76" name="Rectangle 88"/>
            <p:cNvSpPr>
              <a:spLocks noChangeArrowheads="1"/>
            </p:cNvSpPr>
            <p:nvPr/>
          </p:nvSpPr>
          <p:spPr bwMode="gray">
            <a:xfrm>
              <a:off x="2112" y="1824"/>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NE</a:t>
              </a:r>
            </a:p>
          </p:txBody>
        </p:sp>
        <p:sp>
          <p:nvSpPr>
            <p:cNvPr id="77" name="Rectangle 89"/>
            <p:cNvSpPr>
              <a:spLocks noChangeArrowheads="1"/>
            </p:cNvSpPr>
            <p:nvPr/>
          </p:nvSpPr>
          <p:spPr bwMode="gray">
            <a:xfrm>
              <a:off x="2073" y="1509"/>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SD</a:t>
              </a:r>
            </a:p>
          </p:txBody>
        </p:sp>
        <p:sp>
          <p:nvSpPr>
            <p:cNvPr id="78" name="Rectangle 90"/>
            <p:cNvSpPr>
              <a:spLocks noChangeArrowheads="1"/>
            </p:cNvSpPr>
            <p:nvPr/>
          </p:nvSpPr>
          <p:spPr bwMode="gray">
            <a:xfrm>
              <a:off x="2060" y="1200"/>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ND</a:t>
              </a:r>
            </a:p>
          </p:txBody>
        </p:sp>
        <p:sp>
          <p:nvSpPr>
            <p:cNvPr id="79" name="Rectangle 91"/>
            <p:cNvSpPr>
              <a:spLocks noChangeArrowheads="1"/>
            </p:cNvSpPr>
            <p:nvPr/>
          </p:nvSpPr>
          <p:spPr bwMode="gray">
            <a:xfrm>
              <a:off x="960" y="1488"/>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ID</a:t>
              </a:r>
            </a:p>
          </p:txBody>
        </p:sp>
        <p:sp>
          <p:nvSpPr>
            <p:cNvPr id="80" name="Rectangle 92"/>
            <p:cNvSpPr>
              <a:spLocks noChangeArrowheads="1"/>
            </p:cNvSpPr>
            <p:nvPr/>
          </p:nvSpPr>
          <p:spPr bwMode="gray">
            <a:xfrm>
              <a:off x="1488" y="1632"/>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WY</a:t>
              </a:r>
            </a:p>
          </p:txBody>
        </p:sp>
        <p:sp>
          <p:nvSpPr>
            <p:cNvPr id="81" name="Rectangle 93"/>
            <p:cNvSpPr>
              <a:spLocks noChangeArrowheads="1"/>
            </p:cNvSpPr>
            <p:nvPr/>
          </p:nvSpPr>
          <p:spPr bwMode="gray">
            <a:xfrm>
              <a:off x="2304" y="2496"/>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OK</a:t>
              </a:r>
            </a:p>
          </p:txBody>
        </p:sp>
        <p:sp>
          <p:nvSpPr>
            <p:cNvPr id="82" name="Rectangle 94"/>
            <p:cNvSpPr>
              <a:spLocks noChangeArrowheads="1"/>
            </p:cNvSpPr>
            <p:nvPr/>
          </p:nvSpPr>
          <p:spPr bwMode="gray">
            <a:xfrm>
              <a:off x="2222" y="2185"/>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KS</a:t>
              </a:r>
            </a:p>
          </p:txBody>
        </p:sp>
        <p:sp>
          <p:nvSpPr>
            <p:cNvPr id="83" name="Rectangle 95"/>
            <p:cNvSpPr>
              <a:spLocks noChangeArrowheads="1"/>
            </p:cNvSpPr>
            <p:nvPr/>
          </p:nvSpPr>
          <p:spPr bwMode="gray">
            <a:xfrm>
              <a:off x="1584" y="2112"/>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CO</a:t>
              </a:r>
            </a:p>
          </p:txBody>
        </p:sp>
        <p:sp>
          <p:nvSpPr>
            <p:cNvPr id="84" name="Rectangle 96"/>
            <p:cNvSpPr>
              <a:spLocks noChangeArrowheads="1"/>
            </p:cNvSpPr>
            <p:nvPr/>
          </p:nvSpPr>
          <p:spPr bwMode="gray">
            <a:xfrm>
              <a:off x="1151" y="2064"/>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UT</a:t>
              </a:r>
            </a:p>
          </p:txBody>
        </p:sp>
        <p:sp>
          <p:nvSpPr>
            <p:cNvPr id="85" name="Rectangle 97"/>
            <p:cNvSpPr>
              <a:spLocks noChangeArrowheads="1"/>
            </p:cNvSpPr>
            <p:nvPr/>
          </p:nvSpPr>
          <p:spPr bwMode="gray">
            <a:xfrm>
              <a:off x="2208" y="2976"/>
              <a:ext cx="18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TX</a:t>
              </a:r>
            </a:p>
          </p:txBody>
        </p:sp>
        <p:sp>
          <p:nvSpPr>
            <p:cNvPr id="86" name="Rectangle 98"/>
            <p:cNvSpPr>
              <a:spLocks noChangeArrowheads="1"/>
            </p:cNvSpPr>
            <p:nvPr/>
          </p:nvSpPr>
          <p:spPr bwMode="gray">
            <a:xfrm>
              <a:off x="1536" y="2594"/>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NM</a:t>
              </a:r>
            </a:p>
          </p:txBody>
        </p:sp>
        <p:sp>
          <p:nvSpPr>
            <p:cNvPr id="87" name="Rectangle 99"/>
            <p:cNvSpPr>
              <a:spLocks noChangeArrowheads="1"/>
            </p:cNvSpPr>
            <p:nvPr/>
          </p:nvSpPr>
          <p:spPr bwMode="gray">
            <a:xfrm>
              <a:off x="3888" y="2496"/>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SC</a:t>
              </a:r>
            </a:p>
          </p:txBody>
        </p:sp>
        <p:sp>
          <p:nvSpPr>
            <p:cNvPr id="88" name="Rectangle 100"/>
            <p:cNvSpPr>
              <a:spLocks noChangeArrowheads="1"/>
            </p:cNvSpPr>
            <p:nvPr/>
          </p:nvSpPr>
          <p:spPr bwMode="gray">
            <a:xfrm>
              <a:off x="3936" y="3120"/>
              <a:ext cx="18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FL</a:t>
              </a:r>
            </a:p>
          </p:txBody>
        </p:sp>
        <p:sp>
          <p:nvSpPr>
            <p:cNvPr id="89" name="Rectangle 101"/>
            <p:cNvSpPr>
              <a:spLocks noChangeArrowheads="1"/>
            </p:cNvSpPr>
            <p:nvPr/>
          </p:nvSpPr>
          <p:spPr bwMode="gray">
            <a:xfrm>
              <a:off x="3648" y="2736"/>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GA</a:t>
              </a:r>
            </a:p>
          </p:txBody>
        </p:sp>
        <p:sp>
          <p:nvSpPr>
            <p:cNvPr id="90" name="Rectangle 102"/>
            <p:cNvSpPr>
              <a:spLocks noChangeArrowheads="1"/>
            </p:cNvSpPr>
            <p:nvPr/>
          </p:nvSpPr>
          <p:spPr bwMode="gray">
            <a:xfrm>
              <a:off x="3312" y="2736"/>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AL</a:t>
              </a:r>
            </a:p>
          </p:txBody>
        </p:sp>
        <p:sp>
          <p:nvSpPr>
            <p:cNvPr id="91" name="Rectangle 103"/>
            <p:cNvSpPr>
              <a:spLocks noChangeArrowheads="1"/>
            </p:cNvSpPr>
            <p:nvPr/>
          </p:nvSpPr>
          <p:spPr bwMode="gray">
            <a:xfrm>
              <a:off x="3072" y="2736"/>
              <a:ext cx="202"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MS</a:t>
              </a:r>
            </a:p>
          </p:txBody>
        </p:sp>
        <p:sp>
          <p:nvSpPr>
            <p:cNvPr id="92" name="Rectangle 104"/>
            <p:cNvSpPr>
              <a:spLocks noChangeArrowheads="1"/>
            </p:cNvSpPr>
            <p:nvPr/>
          </p:nvSpPr>
          <p:spPr bwMode="gray">
            <a:xfrm>
              <a:off x="2832" y="2928"/>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LA</a:t>
              </a:r>
            </a:p>
          </p:txBody>
        </p:sp>
        <p:sp>
          <p:nvSpPr>
            <p:cNvPr id="93" name="Rectangle 105"/>
            <p:cNvSpPr>
              <a:spLocks noChangeArrowheads="1"/>
            </p:cNvSpPr>
            <p:nvPr/>
          </p:nvSpPr>
          <p:spPr bwMode="gray">
            <a:xfrm>
              <a:off x="2784" y="2544"/>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AR</a:t>
              </a:r>
            </a:p>
          </p:txBody>
        </p:sp>
        <p:sp>
          <p:nvSpPr>
            <p:cNvPr id="94" name="Rectangle 106"/>
            <p:cNvSpPr>
              <a:spLocks noChangeArrowheads="1"/>
            </p:cNvSpPr>
            <p:nvPr/>
          </p:nvSpPr>
          <p:spPr bwMode="gray">
            <a:xfrm>
              <a:off x="2736" y="2160"/>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MO</a:t>
              </a:r>
            </a:p>
          </p:txBody>
        </p:sp>
        <p:sp>
          <p:nvSpPr>
            <p:cNvPr id="95" name="Rectangle 107"/>
            <p:cNvSpPr>
              <a:spLocks noChangeArrowheads="1"/>
            </p:cNvSpPr>
            <p:nvPr/>
          </p:nvSpPr>
          <p:spPr bwMode="gray">
            <a:xfrm>
              <a:off x="2664" y="1749"/>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IA</a:t>
              </a:r>
            </a:p>
          </p:txBody>
        </p:sp>
        <p:sp>
          <p:nvSpPr>
            <p:cNvPr id="96" name="Rectangle 108"/>
            <p:cNvSpPr>
              <a:spLocks noChangeArrowheads="1"/>
            </p:cNvSpPr>
            <p:nvPr/>
          </p:nvSpPr>
          <p:spPr bwMode="gray">
            <a:xfrm>
              <a:off x="3984" y="2064"/>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VA</a:t>
              </a:r>
            </a:p>
          </p:txBody>
        </p:sp>
        <p:sp>
          <p:nvSpPr>
            <p:cNvPr id="97" name="Rectangle 109"/>
            <p:cNvSpPr>
              <a:spLocks noChangeArrowheads="1"/>
            </p:cNvSpPr>
            <p:nvPr/>
          </p:nvSpPr>
          <p:spPr bwMode="gray">
            <a:xfrm>
              <a:off x="3936" y="2304"/>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NC</a:t>
              </a:r>
            </a:p>
          </p:txBody>
        </p:sp>
        <p:sp>
          <p:nvSpPr>
            <p:cNvPr id="98" name="Rectangle 110"/>
            <p:cNvSpPr>
              <a:spLocks noChangeArrowheads="1"/>
            </p:cNvSpPr>
            <p:nvPr/>
          </p:nvSpPr>
          <p:spPr bwMode="gray">
            <a:xfrm>
              <a:off x="3312" y="2375"/>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TN</a:t>
              </a:r>
            </a:p>
          </p:txBody>
        </p:sp>
        <p:sp>
          <p:nvSpPr>
            <p:cNvPr id="99" name="Rectangle 111"/>
            <p:cNvSpPr>
              <a:spLocks noChangeArrowheads="1"/>
            </p:cNvSpPr>
            <p:nvPr/>
          </p:nvSpPr>
          <p:spPr bwMode="gray">
            <a:xfrm>
              <a:off x="3264" y="1920"/>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IN</a:t>
              </a:r>
            </a:p>
          </p:txBody>
        </p:sp>
        <p:sp>
          <p:nvSpPr>
            <p:cNvPr id="100" name="Rectangle 112"/>
            <p:cNvSpPr>
              <a:spLocks noChangeArrowheads="1"/>
            </p:cNvSpPr>
            <p:nvPr/>
          </p:nvSpPr>
          <p:spPr bwMode="gray">
            <a:xfrm>
              <a:off x="3408" y="2160"/>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KY</a:t>
              </a:r>
            </a:p>
          </p:txBody>
        </p:sp>
        <p:sp>
          <p:nvSpPr>
            <p:cNvPr id="101" name="Rectangle 113"/>
            <p:cNvSpPr>
              <a:spLocks noChangeArrowheads="1"/>
            </p:cNvSpPr>
            <p:nvPr/>
          </p:nvSpPr>
          <p:spPr bwMode="gray">
            <a:xfrm>
              <a:off x="3024" y="1920"/>
              <a:ext cx="16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IL</a:t>
              </a:r>
            </a:p>
          </p:txBody>
        </p:sp>
        <p:sp>
          <p:nvSpPr>
            <p:cNvPr id="102" name="Rectangle 114"/>
            <p:cNvSpPr>
              <a:spLocks noChangeArrowheads="1"/>
            </p:cNvSpPr>
            <p:nvPr/>
          </p:nvSpPr>
          <p:spPr bwMode="gray">
            <a:xfrm>
              <a:off x="3360" y="1536"/>
              <a:ext cx="17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MI</a:t>
              </a:r>
            </a:p>
          </p:txBody>
        </p:sp>
        <p:sp>
          <p:nvSpPr>
            <p:cNvPr id="103" name="Rectangle 115"/>
            <p:cNvSpPr>
              <a:spLocks noChangeArrowheads="1"/>
            </p:cNvSpPr>
            <p:nvPr/>
          </p:nvSpPr>
          <p:spPr bwMode="gray">
            <a:xfrm>
              <a:off x="2880" y="1440"/>
              <a:ext cx="18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WI</a:t>
              </a:r>
            </a:p>
          </p:txBody>
        </p:sp>
        <p:sp>
          <p:nvSpPr>
            <p:cNvPr id="104" name="Rectangle 116"/>
            <p:cNvSpPr>
              <a:spLocks noChangeArrowheads="1"/>
            </p:cNvSpPr>
            <p:nvPr/>
          </p:nvSpPr>
          <p:spPr bwMode="gray">
            <a:xfrm>
              <a:off x="3936" y="1680"/>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PA</a:t>
              </a:r>
            </a:p>
          </p:txBody>
        </p:sp>
        <p:sp>
          <p:nvSpPr>
            <p:cNvPr id="105" name="Rectangle 117"/>
            <p:cNvSpPr>
              <a:spLocks noChangeArrowheads="1"/>
            </p:cNvSpPr>
            <p:nvPr/>
          </p:nvSpPr>
          <p:spPr bwMode="gray">
            <a:xfrm>
              <a:off x="4080" y="1440"/>
              <a:ext cx="212"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NY</a:t>
              </a:r>
              <a:r>
                <a:rPr lang="en-US" sz="900" kern="0" dirty="0">
                  <a:solidFill>
                    <a:schemeClr val="bg1"/>
                  </a:solidFill>
                  <a:latin typeface="+mn-lt"/>
                  <a:ea typeface="Arial Unicode MS" pitchFamily="34" charset="-128"/>
                  <a:cs typeface="Arial Unicode MS" pitchFamily="34" charset="-128"/>
                </a:rPr>
                <a:t> </a:t>
              </a:r>
              <a:endParaRPr lang="en-US" sz="900" b="1" kern="0" dirty="0">
                <a:solidFill>
                  <a:schemeClr val="bg1"/>
                </a:solidFill>
                <a:latin typeface="+mn-lt"/>
                <a:ea typeface="Arial Unicode MS" pitchFamily="34" charset="-128"/>
                <a:cs typeface="Arial Unicode MS" pitchFamily="34" charset="-128"/>
                <a:sym typeface="Arial" charset="0"/>
              </a:endParaRPr>
            </a:p>
          </p:txBody>
        </p:sp>
        <p:sp>
          <p:nvSpPr>
            <p:cNvPr id="106" name="Rectangle 118"/>
            <p:cNvSpPr>
              <a:spLocks noChangeArrowheads="1"/>
            </p:cNvSpPr>
            <p:nvPr/>
          </p:nvSpPr>
          <p:spPr bwMode="gray">
            <a:xfrm>
              <a:off x="3744" y="2016"/>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WV</a:t>
              </a:r>
            </a:p>
          </p:txBody>
        </p:sp>
        <p:sp>
          <p:nvSpPr>
            <p:cNvPr id="107" name="Rectangle 119"/>
            <p:cNvSpPr>
              <a:spLocks noChangeArrowheads="1"/>
            </p:cNvSpPr>
            <p:nvPr/>
          </p:nvSpPr>
          <p:spPr bwMode="gray">
            <a:xfrm>
              <a:off x="4263" y="1192"/>
              <a:ext cx="18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VT</a:t>
              </a:r>
            </a:p>
          </p:txBody>
        </p:sp>
        <p:sp>
          <p:nvSpPr>
            <p:cNvPr id="108" name="Rectangle 120"/>
            <p:cNvSpPr>
              <a:spLocks noChangeArrowheads="1"/>
            </p:cNvSpPr>
            <p:nvPr/>
          </p:nvSpPr>
          <p:spPr bwMode="gray">
            <a:xfrm>
              <a:off x="4464" y="1056"/>
              <a:ext cx="202"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ME</a:t>
              </a:r>
            </a:p>
          </p:txBody>
        </p:sp>
        <p:sp>
          <p:nvSpPr>
            <p:cNvPr id="109" name="Rectangle 121"/>
            <p:cNvSpPr>
              <a:spLocks noChangeArrowheads="1"/>
            </p:cNvSpPr>
            <p:nvPr/>
          </p:nvSpPr>
          <p:spPr bwMode="gray">
            <a:xfrm>
              <a:off x="4599" y="1517"/>
              <a:ext cx="173"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RI</a:t>
              </a:r>
            </a:p>
          </p:txBody>
        </p:sp>
        <p:sp>
          <p:nvSpPr>
            <p:cNvPr id="111" name="Rectangle 123"/>
            <p:cNvSpPr>
              <a:spLocks noChangeArrowheads="1"/>
            </p:cNvSpPr>
            <p:nvPr/>
          </p:nvSpPr>
          <p:spPr bwMode="gray">
            <a:xfrm>
              <a:off x="4368" y="1872"/>
              <a:ext cx="196"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DE</a:t>
              </a:r>
            </a:p>
          </p:txBody>
        </p:sp>
        <p:sp>
          <p:nvSpPr>
            <p:cNvPr id="112" name="Rectangle 124"/>
            <p:cNvSpPr>
              <a:spLocks noChangeArrowheads="1"/>
            </p:cNvSpPr>
            <p:nvPr/>
          </p:nvSpPr>
          <p:spPr bwMode="gray">
            <a:xfrm>
              <a:off x="4368" y="1968"/>
              <a:ext cx="234"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MD</a:t>
              </a:r>
            </a:p>
          </p:txBody>
        </p:sp>
        <p:sp>
          <p:nvSpPr>
            <p:cNvPr id="113" name="Rectangle 125"/>
            <p:cNvSpPr>
              <a:spLocks noChangeArrowheads="1"/>
            </p:cNvSpPr>
            <p:nvPr/>
          </p:nvSpPr>
          <p:spPr bwMode="gray">
            <a:xfrm>
              <a:off x="4212" y="1701"/>
              <a:ext cx="251"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NJ</a:t>
              </a:r>
            </a:p>
          </p:txBody>
        </p:sp>
        <p:sp>
          <p:nvSpPr>
            <p:cNvPr id="114" name="Rectangle 126"/>
            <p:cNvSpPr>
              <a:spLocks noChangeArrowheads="1"/>
            </p:cNvSpPr>
            <p:nvPr/>
          </p:nvSpPr>
          <p:spPr bwMode="gray">
            <a:xfrm>
              <a:off x="4352" y="1402"/>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MA</a:t>
              </a:r>
            </a:p>
          </p:txBody>
        </p:sp>
        <p:sp>
          <p:nvSpPr>
            <p:cNvPr id="115" name="Rectangle 127"/>
            <p:cNvSpPr>
              <a:spLocks noChangeArrowheads="1"/>
            </p:cNvSpPr>
            <p:nvPr/>
          </p:nvSpPr>
          <p:spPr bwMode="gray">
            <a:xfrm>
              <a:off x="4364" y="1282"/>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NH</a:t>
              </a:r>
            </a:p>
          </p:txBody>
        </p:sp>
        <p:sp>
          <p:nvSpPr>
            <p:cNvPr id="116" name="Text Box 128"/>
            <p:cNvSpPr txBox="1">
              <a:spLocks noChangeArrowheads="1"/>
            </p:cNvSpPr>
            <p:nvPr/>
          </p:nvSpPr>
          <p:spPr bwMode="gray">
            <a:xfrm>
              <a:off x="613" y="1039"/>
              <a:ext cx="215" cy="87"/>
            </a:xfrm>
            <a:prstGeom prst="rect">
              <a:avLst/>
            </a:prstGeom>
            <a:grpFill/>
            <a:ln w="12700">
              <a:noFill/>
              <a:miter lim="800000"/>
              <a:headEnd/>
              <a:tailEnd/>
            </a:ln>
            <a:effectLst/>
          </p:spPr>
          <p:txBody>
            <a:bodyPr lIns="0" tIns="0" rIns="0" bIns="0">
              <a:spAutoFit/>
            </a:bodyPr>
            <a:lstStyle/>
            <a:p>
              <a:pPr algn="ctr" eaLnBrk="0" hangingPunct="0">
                <a:defRPr/>
              </a:pPr>
              <a:r>
                <a:rPr lang="en-US" sz="900" b="1" kern="0" dirty="0">
                  <a:latin typeface="+mn-lt"/>
                  <a:ea typeface="Arial Unicode MS" pitchFamily="34" charset="-128"/>
                  <a:cs typeface="Arial Unicode MS" pitchFamily="34" charset="-128"/>
                  <a:sym typeface="Wingdings 2" pitchFamily="18" charset="2"/>
                </a:rPr>
                <a:t>WA</a:t>
              </a:r>
            </a:p>
          </p:txBody>
        </p:sp>
        <p:sp>
          <p:nvSpPr>
            <p:cNvPr id="117" name="Rectangle 129"/>
            <p:cNvSpPr>
              <a:spLocks noChangeArrowheads="1"/>
            </p:cNvSpPr>
            <p:nvPr/>
          </p:nvSpPr>
          <p:spPr bwMode="gray">
            <a:xfrm>
              <a:off x="3504" y="1872"/>
              <a:ext cx="26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OH</a:t>
              </a:r>
            </a:p>
          </p:txBody>
        </p:sp>
        <p:sp>
          <p:nvSpPr>
            <p:cNvPr id="118" name="Rectangle 130"/>
            <p:cNvSpPr>
              <a:spLocks noChangeArrowheads="1"/>
            </p:cNvSpPr>
            <p:nvPr/>
          </p:nvSpPr>
          <p:spPr bwMode="gray">
            <a:xfrm>
              <a:off x="4434" y="2100"/>
              <a:ext cx="232" cy="87"/>
            </a:xfrm>
            <a:prstGeom prst="rect">
              <a:avLst/>
            </a:prstGeom>
            <a:solidFill>
              <a:srgbClr val="DDDDDD"/>
            </a:solid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D.C.</a:t>
              </a:r>
            </a:p>
          </p:txBody>
        </p:sp>
        <p:sp>
          <p:nvSpPr>
            <p:cNvPr id="119" name="Line 131"/>
            <p:cNvSpPr>
              <a:spLocks noChangeShapeType="1"/>
            </p:cNvSpPr>
            <p:nvPr/>
          </p:nvSpPr>
          <p:spPr bwMode="gray">
            <a:xfrm flipH="1">
              <a:off x="4320" y="1920"/>
              <a:ext cx="96" cy="0"/>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0" name="Line 132"/>
            <p:cNvSpPr>
              <a:spLocks noChangeShapeType="1"/>
            </p:cNvSpPr>
            <p:nvPr/>
          </p:nvSpPr>
          <p:spPr bwMode="gray">
            <a:xfrm flipH="1" flipV="1">
              <a:off x="4224" y="1968"/>
              <a:ext cx="194" cy="36"/>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1" name="AutoShape 133"/>
            <p:cNvSpPr>
              <a:spLocks noChangeArrowheads="1"/>
            </p:cNvSpPr>
            <p:nvPr/>
          </p:nvSpPr>
          <p:spPr bwMode="gray">
            <a:xfrm>
              <a:off x="4107" y="1920"/>
              <a:ext cx="51" cy="48"/>
            </a:xfrm>
            <a:prstGeom prst="star5">
              <a:avLst/>
            </a:prstGeom>
            <a:grpFill/>
            <a:ln w="3175" algn="ctr">
              <a:solidFill>
                <a:srgbClr val="FFFFFF"/>
              </a:solidFill>
              <a:miter lim="800000"/>
              <a:headEnd/>
              <a:tailEnd/>
            </a:ln>
            <a:effectLst/>
          </p:spPr>
          <p:txBody>
            <a:bodyPr wrap="none" lIns="182880" tIns="182880" anchor="ct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2" name="Line 134"/>
            <p:cNvSpPr>
              <a:spLocks noChangeShapeType="1"/>
            </p:cNvSpPr>
            <p:nvPr/>
          </p:nvSpPr>
          <p:spPr bwMode="gray">
            <a:xfrm flipH="1" flipV="1">
              <a:off x="4143" y="1965"/>
              <a:ext cx="275" cy="165"/>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3" name="Line 135"/>
            <p:cNvSpPr>
              <a:spLocks noChangeShapeType="1"/>
            </p:cNvSpPr>
            <p:nvPr/>
          </p:nvSpPr>
          <p:spPr bwMode="gray">
            <a:xfrm flipH="1" flipV="1">
              <a:off x="4534" y="1505"/>
              <a:ext cx="107" cy="30"/>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194" name="Rectangle 127"/>
          <p:cNvSpPr>
            <a:spLocks noChangeArrowheads="1"/>
          </p:cNvSpPr>
          <p:nvPr/>
        </p:nvSpPr>
        <p:spPr bwMode="gray">
          <a:xfrm>
            <a:off x="7748588" y="2640013"/>
            <a:ext cx="193675" cy="138112"/>
          </a:xfrm>
          <a:prstGeom prst="rect">
            <a:avLst/>
          </a:prstGeom>
          <a:no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CT</a:t>
            </a:r>
          </a:p>
        </p:txBody>
      </p:sp>
      <p:sp>
        <p:nvSpPr>
          <p:cNvPr id="138" name="Freeform 64"/>
          <p:cNvSpPr>
            <a:spLocks/>
          </p:cNvSpPr>
          <p:nvPr/>
        </p:nvSpPr>
        <p:spPr bwMode="gray">
          <a:xfrm>
            <a:off x="7707312" y="2414588"/>
            <a:ext cx="131763" cy="133350"/>
          </a:xfrm>
          <a:custGeom>
            <a:avLst/>
            <a:gdLst/>
            <a:ahLst/>
            <a:cxnLst>
              <a:cxn ang="0">
                <a:pos x="0" y="10"/>
              </a:cxn>
              <a:cxn ang="0">
                <a:pos x="31" y="0"/>
              </a:cxn>
              <a:cxn ang="0">
                <a:pos x="74" y="32"/>
              </a:cxn>
              <a:cxn ang="0">
                <a:pos x="66" y="40"/>
              </a:cxn>
              <a:cxn ang="0">
                <a:pos x="44" y="40"/>
              </a:cxn>
              <a:cxn ang="0">
                <a:pos x="34" y="62"/>
              </a:cxn>
              <a:cxn ang="0">
                <a:pos x="0" y="10"/>
              </a:cxn>
            </a:cxnLst>
            <a:rect l="0" t="0" r="r" b="b"/>
            <a:pathLst>
              <a:path w="74" h="62">
                <a:moveTo>
                  <a:pt x="0" y="10"/>
                </a:moveTo>
                <a:lnTo>
                  <a:pt x="31" y="0"/>
                </a:lnTo>
                <a:lnTo>
                  <a:pt x="74" y="32"/>
                </a:lnTo>
                <a:lnTo>
                  <a:pt x="66" y="40"/>
                </a:lnTo>
                <a:lnTo>
                  <a:pt x="44" y="40"/>
                </a:lnTo>
                <a:lnTo>
                  <a:pt x="34" y="62"/>
                </a:lnTo>
                <a:lnTo>
                  <a:pt x="0" y="10"/>
                </a:lnTo>
                <a:close/>
              </a:path>
            </a:pathLst>
          </a:custGeom>
          <a:solidFill>
            <a:schemeClr val="accent6">
              <a:lumMod val="20000"/>
              <a:lumOff val="80000"/>
            </a:schemeClr>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52" name="Line 135"/>
          <p:cNvSpPr>
            <a:spLocks noChangeShapeType="1"/>
          </p:cNvSpPr>
          <p:nvPr/>
        </p:nvSpPr>
        <p:spPr bwMode="gray">
          <a:xfrm flipH="1" flipV="1">
            <a:off x="7594599" y="2522537"/>
            <a:ext cx="168275" cy="173037"/>
          </a:xfrm>
          <a:prstGeom prst="line">
            <a:avLst/>
          </a:prstGeom>
          <a:no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nvGrpSpPr>
          <p:cNvPr id="110" name="Group 135"/>
          <p:cNvGrpSpPr/>
          <p:nvPr/>
        </p:nvGrpSpPr>
        <p:grpSpPr>
          <a:xfrm>
            <a:off x="2442867" y="1009245"/>
            <a:ext cx="4325937" cy="280987"/>
            <a:chOff x="2039938" y="1201738"/>
            <a:chExt cx="4325937" cy="280987"/>
          </a:xfrm>
        </p:grpSpPr>
        <p:sp>
          <p:nvSpPr>
            <p:cNvPr id="147" name="Rectangle 146"/>
            <p:cNvSpPr/>
            <p:nvPr/>
          </p:nvSpPr>
          <p:spPr>
            <a:xfrm>
              <a:off x="2039938" y="1254125"/>
              <a:ext cx="152400" cy="152400"/>
            </a:xfrm>
            <a:prstGeom prst="rect">
              <a:avLst/>
            </a:prstGeom>
            <a:solidFill>
              <a:srgbClr val="005691"/>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9" name="TextBox 205"/>
            <p:cNvSpPr txBox="1">
              <a:spLocks noChangeArrowheads="1"/>
            </p:cNvSpPr>
            <p:nvPr/>
          </p:nvSpPr>
          <p:spPr bwMode="auto">
            <a:xfrm>
              <a:off x="2160588" y="1203325"/>
              <a:ext cx="801687" cy="261938"/>
            </a:xfrm>
            <a:prstGeom prst="rect">
              <a:avLst/>
            </a:prstGeom>
            <a:noFill/>
            <a:ln w="9525">
              <a:noFill/>
              <a:miter lim="800000"/>
              <a:headEnd/>
              <a:tailEnd/>
            </a:ln>
          </p:spPr>
          <p:txBody>
            <a:bodyPr>
              <a:spAutoFit/>
            </a:bodyPr>
            <a:lstStyle/>
            <a:p>
              <a:r>
                <a:rPr lang="en-US" sz="1100" b="1" dirty="0">
                  <a:latin typeface="Tahoma" pitchFamily="34" charset="0"/>
                  <a:cs typeface="Tahoma" pitchFamily="34" charset="0"/>
                  <a:sym typeface="Tahoma" pitchFamily="34" charset="0"/>
                </a:rPr>
                <a:t>Enacted</a:t>
              </a:r>
            </a:p>
          </p:txBody>
        </p:sp>
        <p:sp>
          <p:nvSpPr>
            <p:cNvPr id="153" name="Rectangle 152"/>
            <p:cNvSpPr/>
            <p:nvPr/>
          </p:nvSpPr>
          <p:spPr>
            <a:xfrm>
              <a:off x="3035300" y="1255713"/>
              <a:ext cx="152400" cy="152400"/>
            </a:xfrm>
            <a:prstGeom prst="rect">
              <a:avLst/>
            </a:prstGeom>
            <a:solidFill>
              <a:srgbClr val="E1D65B"/>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4" name="Rectangle 207"/>
            <p:cNvSpPr>
              <a:spLocks noChangeArrowheads="1"/>
            </p:cNvSpPr>
            <p:nvPr/>
          </p:nvSpPr>
          <p:spPr bwMode="auto">
            <a:xfrm>
              <a:off x="3151188" y="1216025"/>
              <a:ext cx="760412" cy="260350"/>
            </a:xfrm>
            <a:prstGeom prst="rect">
              <a:avLst/>
            </a:prstGeom>
            <a:noFill/>
            <a:ln w="9525">
              <a:noFill/>
              <a:miter lim="800000"/>
              <a:headEnd/>
              <a:tailEnd/>
            </a:ln>
          </p:spPr>
          <p:txBody>
            <a:bodyPr wrap="none">
              <a:spAutoFit/>
            </a:bodyPr>
            <a:lstStyle/>
            <a:p>
              <a:r>
                <a:rPr lang="en-US" sz="1100" b="1" dirty="0">
                  <a:latin typeface="Tahoma" pitchFamily="34" charset="0"/>
                  <a:cs typeface="Tahoma" pitchFamily="34" charset="0"/>
                  <a:sym typeface="Tahoma" pitchFamily="34" charset="0"/>
                </a:rPr>
                <a:t>Pending</a:t>
              </a:r>
            </a:p>
          </p:txBody>
        </p:sp>
        <p:sp>
          <p:nvSpPr>
            <p:cNvPr id="155" name="Rectangle 154"/>
            <p:cNvSpPr/>
            <p:nvPr/>
          </p:nvSpPr>
          <p:spPr>
            <a:xfrm>
              <a:off x="4071938" y="1247775"/>
              <a:ext cx="152400" cy="152400"/>
            </a:xfrm>
            <a:prstGeom prst="rect">
              <a:avLst/>
            </a:prstGeom>
            <a:solidFill>
              <a:schemeClr val="tx2">
                <a:lumMod val="20000"/>
                <a:lumOff val="80000"/>
              </a:schemeClr>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6" name="Rectangle 155"/>
            <p:cNvSpPr/>
            <p:nvPr/>
          </p:nvSpPr>
          <p:spPr>
            <a:xfrm>
              <a:off x="4921546" y="1278343"/>
              <a:ext cx="115592" cy="110720"/>
            </a:xfrm>
            <a:prstGeom prst="rect">
              <a:avLst/>
            </a:prstGeom>
            <a:solidFill>
              <a:srgbClr val="E3E3E3"/>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7" name="Rectangle 215"/>
            <p:cNvSpPr>
              <a:spLocks noChangeArrowheads="1"/>
            </p:cNvSpPr>
            <p:nvPr/>
          </p:nvSpPr>
          <p:spPr bwMode="auto">
            <a:xfrm>
              <a:off x="4997450" y="1206500"/>
              <a:ext cx="1368425" cy="276225"/>
            </a:xfrm>
            <a:prstGeom prst="rect">
              <a:avLst/>
            </a:prstGeom>
            <a:noFill/>
            <a:ln w="9525">
              <a:noFill/>
              <a:miter lim="800000"/>
              <a:headEnd/>
              <a:tailEnd/>
            </a:ln>
          </p:spPr>
          <p:txBody>
            <a:bodyPr>
              <a:spAutoFit/>
            </a:bodyPr>
            <a:lstStyle/>
            <a:p>
              <a:r>
                <a:rPr lang="en-US" sz="1100" b="1" dirty="0">
                  <a:latin typeface="Tahoma" pitchFamily="34" charset="0"/>
                  <a:cs typeface="Tahoma" pitchFamily="34" charset="0"/>
                  <a:sym typeface="Tahoma" pitchFamily="34" charset="0"/>
                </a:rPr>
                <a:t>Not</a:t>
              </a:r>
              <a:r>
                <a:rPr lang="en-US" sz="1200" b="1" dirty="0">
                  <a:latin typeface="Tahoma" pitchFamily="34" charset="0"/>
                  <a:cs typeface="Tahoma" pitchFamily="34" charset="0"/>
                  <a:sym typeface="Tahoma" pitchFamily="34" charset="0"/>
                </a:rPr>
                <a:t> Introduced</a:t>
              </a:r>
            </a:p>
          </p:txBody>
        </p:sp>
        <p:sp>
          <p:nvSpPr>
            <p:cNvPr id="158" name="Rectangle 216"/>
            <p:cNvSpPr>
              <a:spLocks noChangeArrowheads="1"/>
            </p:cNvSpPr>
            <p:nvPr/>
          </p:nvSpPr>
          <p:spPr bwMode="auto">
            <a:xfrm>
              <a:off x="4221163" y="1201738"/>
              <a:ext cx="549275" cy="261937"/>
            </a:xfrm>
            <a:prstGeom prst="rect">
              <a:avLst/>
            </a:prstGeom>
            <a:noFill/>
            <a:ln w="9525">
              <a:noFill/>
              <a:miter lim="800000"/>
              <a:headEnd/>
              <a:tailEnd/>
            </a:ln>
          </p:spPr>
          <p:txBody>
            <a:bodyPr>
              <a:spAutoFit/>
            </a:bodyPr>
            <a:lstStyle/>
            <a:p>
              <a:r>
                <a:rPr lang="en-US" sz="1100" b="1" dirty="0">
                  <a:latin typeface="Tahoma" pitchFamily="34" charset="0"/>
                  <a:cs typeface="Tahoma" pitchFamily="34" charset="0"/>
                  <a:sym typeface="Tahoma" pitchFamily="34" charset="0"/>
                </a:rPr>
                <a:t>Dead</a:t>
              </a:r>
            </a:p>
          </p:txBody>
        </p:sp>
      </p:grpSp>
      <p:sp>
        <p:nvSpPr>
          <p:cNvPr id="137" name="TextBox 136"/>
          <p:cNvSpPr txBox="1"/>
          <p:nvPr/>
        </p:nvSpPr>
        <p:spPr>
          <a:xfrm>
            <a:off x="6134100" y="5953125"/>
            <a:ext cx="2794355" cy="261610"/>
          </a:xfrm>
          <a:prstGeom prst="rect">
            <a:avLst/>
          </a:prstGeom>
          <a:noFill/>
        </p:spPr>
        <p:txBody>
          <a:bodyPr wrap="none" rtlCol="0">
            <a:spAutoFit/>
          </a:bodyPr>
          <a:lstStyle/>
          <a:p>
            <a:r>
              <a:rPr lang="en-US" sz="1100" dirty="0" smtClean="0">
                <a:solidFill>
                  <a:schemeClr val="tx2"/>
                </a:solidFill>
                <a:latin typeface="Arial" pitchFamily="34" charset="0"/>
                <a:cs typeface="Arial" pitchFamily="34" charset="0"/>
              </a:rPr>
              <a:t>* Established through Regulatory Process</a:t>
            </a:r>
          </a:p>
        </p:txBody>
      </p:sp>
      <p:grpSp>
        <p:nvGrpSpPr>
          <p:cNvPr id="124" name="Groupe 12"/>
          <p:cNvGrpSpPr/>
          <p:nvPr/>
        </p:nvGrpSpPr>
        <p:grpSpPr>
          <a:xfrm>
            <a:off x="7751134" y="5135526"/>
            <a:ext cx="811100" cy="331749"/>
            <a:chOff x="879475" y="2492375"/>
            <a:chExt cx="7385050" cy="2305050"/>
          </a:xfrm>
          <a:solidFill>
            <a:schemeClr val="accent6">
              <a:lumMod val="20000"/>
              <a:lumOff val="80000"/>
            </a:schemeClr>
          </a:solidFill>
        </p:grpSpPr>
        <p:sp>
          <p:nvSpPr>
            <p:cNvPr id="140" name="Freeform 6"/>
            <p:cNvSpPr>
              <a:spLocks noEditPoints="1"/>
            </p:cNvSpPr>
            <p:nvPr/>
          </p:nvSpPr>
          <p:spPr bwMode="auto">
            <a:xfrm>
              <a:off x="5546725" y="4460875"/>
              <a:ext cx="117475" cy="68263"/>
            </a:xfrm>
            <a:custGeom>
              <a:avLst/>
              <a:gdLst>
                <a:gd name="T0" fmla="*/ 32 w 74"/>
                <a:gd name="T1" fmla="*/ 34 h 43"/>
                <a:gd name="T2" fmla="*/ 12 w 74"/>
                <a:gd name="T3" fmla="*/ 40 h 43"/>
                <a:gd name="T4" fmla="*/ 0 w 74"/>
                <a:gd name="T5" fmla="*/ 26 h 43"/>
                <a:gd name="T6" fmla="*/ 0 w 74"/>
                <a:gd name="T7" fmla="*/ 26 h 43"/>
                <a:gd name="T8" fmla="*/ 6 w 74"/>
                <a:gd name="T9" fmla="*/ 14 h 43"/>
                <a:gd name="T10" fmla="*/ 17 w 74"/>
                <a:gd name="T11" fmla="*/ 9 h 43"/>
                <a:gd name="T12" fmla="*/ 26 w 74"/>
                <a:gd name="T13" fmla="*/ 12 h 43"/>
                <a:gd name="T14" fmla="*/ 32 w 74"/>
                <a:gd name="T15" fmla="*/ 14 h 43"/>
                <a:gd name="T16" fmla="*/ 46 w 74"/>
                <a:gd name="T17" fmla="*/ 9 h 43"/>
                <a:gd name="T18" fmla="*/ 46 w 74"/>
                <a:gd name="T19" fmla="*/ 9 h 43"/>
                <a:gd name="T20" fmla="*/ 54 w 74"/>
                <a:gd name="T21" fmla="*/ 12 h 43"/>
                <a:gd name="T22" fmla="*/ 57 w 74"/>
                <a:gd name="T23" fmla="*/ 9 h 43"/>
                <a:gd name="T24" fmla="*/ 60 w 74"/>
                <a:gd name="T25" fmla="*/ 3 h 43"/>
                <a:gd name="T26" fmla="*/ 66 w 74"/>
                <a:gd name="T27" fmla="*/ 0 h 43"/>
                <a:gd name="T28" fmla="*/ 69 w 74"/>
                <a:gd name="T29" fmla="*/ 3 h 43"/>
                <a:gd name="T30" fmla="*/ 72 w 74"/>
                <a:gd name="T31" fmla="*/ 12 h 43"/>
                <a:gd name="T32" fmla="*/ 74 w 74"/>
                <a:gd name="T33" fmla="*/ 17 h 43"/>
                <a:gd name="T34" fmla="*/ 69 w 74"/>
                <a:gd name="T35" fmla="*/ 23 h 43"/>
                <a:gd name="T36" fmla="*/ 72 w 74"/>
                <a:gd name="T37" fmla="*/ 32 h 43"/>
                <a:gd name="T38" fmla="*/ 72 w 74"/>
                <a:gd name="T39" fmla="*/ 40 h 43"/>
                <a:gd name="T40" fmla="*/ 66 w 74"/>
                <a:gd name="T41" fmla="*/ 43 h 43"/>
                <a:gd name="T42" fmla="*/ 60 w 74"/>
                <a:gd name="T43" fmla="*/ 40 h 43"/>
                <a:gd name="T44" fmla="*/ 52 w 74"/>
                <a:gd name="T45" fmla="*/ 40 h 43"/>
                <a:gd name="T46" fmla="*/ 32 w 74"/>
                <a:gd name="T47" fmla="*/ 37 h 43"/>
                <a:gd name="T48" fmla="*/ 34 w 74"/>
                <a:gd name="T49" fmla="*/ 37 h 43"/>
                <a:gd name="T50" fmla="*/ 46 w 74"/>
                <a:gd name="T51" fmla="*/ 43 h 43"/>
                <a:gd name="T52" fmla="*/ 57 w 74"/>
                <a:gd name="T53" fmla="*/ 34 h 43"/>
                <a:gd name="T54" fmla="*/ 66 w 74"/>
                <a:gd name="T55" fmla="*/ 43 h 43"/>
                <a:gd name="T56" fmla="*/ 72 w 74"/>
                <a:gd name="T57" fmla="*/ 40 h 43"/>
                <a:gd name="T58" fmla="*/ 72 w 74"/>
                <a:gd name="T59" fmla="*/ 37 h 43"/>
                <a:gd name="T60" fmla="*/ 72 w 74"/>
                <a:gd name="T61" fmla="*/ 32 h 43"/>
                <a:gd name="T62" fmla="*/ 69 w 74"/>
                <a:gd name="T63" fmla="*/ 32 h 43"/>
                <a:gd name="T64" fmla="*/ 69 w 74"/>
                <a:gd name="T65" fmla="*/ 20 h 43"/>
                <a:gd name="T66" fmla="*/ 74 w 74"/>
                <a:gd name="T67" fmla="*/ 17 h 43"/>
                <a:gd name="T68" fmla="*/ 69 w 74"/>
                <a:gd name="T69" fmla="*/ 12 h 43"/>
                <a:gd name="T70" fmla="*/ 69 w 74"/>
                <a:gd name="T71" fmla="*/ 3 h 43"/>
                <a:gd name="T72" fmla="*/ 66 w 74"/>
                <a:gd name="T73" fmla="*/ 3 h 43"/>
                <a:gd name="T74" fmla="*/ 60 w 74"/>
                <a:gd name="T75" fmla="*/ 3 h 43"/>
                <a:gd name="T76" fmla="*/ 57 w 74"/>
                <a:gd name="T77" fmla="*/ 12 h 43"/>
                <a:gd name="T78" fmla="*/ 54 w 74"/>
                <a:gd name="T79" fmla="*/ 12 h 43"/>
                <a:gd name="T80" fmla="*/ 54 w 74"/>
                <a:gd name="T81" fmla="*/ 14 h 43"/>
                <a:gd name="T82" fmla="*/ 46 w 74"/>
                <a:gd name="T83" fmla="*/ 12 h 43"/>
                <a:gd name="T84" fmla="*/ 46 w 74"/>
                <a:gd name="T85" fmla="*/ 12 h 43"/>
                <a:gd name="T86" fmla="*/ 32 w 74"/>
                <a:gd name="T87" fmla="*/ 17 h 43"/>
                <a:gd name="T88" fmla="*/ 26 w 74"/>
                <a:gd name="T89" fmla="*/ 12 h 43"/>
                <a:gd name="T90" fmla="*/ 17 w 74"/>
                <a:gd name="T91" fmla="*/ 12 h 43"/>
                <a:gd name="T92" fmla="*/ 6 w 74"/>
                <a:gd name="T93" fmla="*/ 14 h 43"/>
                <a:gd name="T94" fmla="*/ 0 w 74"/>
                <a:gd name="T95" fmla="*/ 26 h 43"/>
                <a:gd name="T96" fmla="*/ 6 w 74"/>
                <a:gd name="T97" fmla="*/ 37 h 43"/>
                <a:gd name="T98" fmla="*/ 17 w 74"/>
                <a:gd name="T99" fmla="*/ 43 h 43"/>
                <a:gd name="T100" fmla="*/ 32 w 74"/>
                <a:gd name="T101" fmla="*/ 3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4" h="43">
                  <a:moveTo>
                    <a:pt x="32" y="37"/>
                  </a:moveTo>
                  <a:lnTo>
                    <a:pt x="32" y="37"/>
                  </a:lnTo>
                  <a:lnTo>
                    <a:pt x="32" y="34"/>
                  </a:lnTo>
                  <a:lnTo>
                    <a:pt x="32" y="34"/>
                  </a:lnTo>
                  <a:lnTo>
                    <a:pt x="32" y="34"/>
                  </a:lnTo>
                  <a:lnTo>
                    <a:pt x="26" y="40"/>
                  </a:lnTo>
                  <a:lnTo>
                    <a:pt x="17" y="43"/>
                  </a:lnTo>
                  <a:lnTo>
                    <a:pt x="17" y="43"/>
                  </a:lnTo>
                  <a:lnTo>
                    <a:pt x="17" y="43"/>
                  </a:lnTo>
                  <a:lnTo>
                    <a:pt x="12" y="40"/>
                  </a:lnTo>
                  <a:lnTo>
                    <a:pt x="6" y="37"/>
                  </a:lnTo>
                  <a:lnTo>
                    <a:pt x="6" y="37"/>
                  </a:lnTo>
                  <a:lnTo>
                    <a:pt x="6" y="37"/>
                  </a:lnTo>
                  <a:lnTo>
                    <a:pt x="3" y="32"/>
                  </a:lnTo>
                  <a:lnTo>
                    <a:pt x="0" y="26"/>
                  </a:lnTo>
                  <a:lnTo>
                    <a:pt x="0" y="26"/>
                  </a:lnTo>
                  <a:lnTo>
                    <a:pt x="0" y="26"/>
                  </a:lnTo>
                  <a:lnTo>
                    <a:pt x="0" y="26"/>
                  </a:lnTo>
                  <a:lnTo>
                    <a:pt x="0" y="26"/>
                  </a:lnTo>
                  <a:lnTo>
                    <a:pt x="0" y="26"/>
                  </a:lnTo>
                  <a:lnTo>
                    <a:pt x="0" y="26"/>
                  </a:lnTo>
                  <a:lnTo>
                    <a:pt x="3" y="20"/>
                  </a:lnTo>
                  <a:lnTo>
                    <a:pt x="6" y="14"/>
                  </a:lnTo>
                  <a:lnTo>
                    <a:pt x="6" y="14"/>
                  </a:lnTo>
                  <a:lnTo>
                    <a:pt x="6" y="14"/>
                  </a:lnTo>
                  <a:lnTo>
                    <a:pt x="12" y="12"/>
                  </a:lnTo>
                  <a:lnTo>
                    <a:pt x="17" y="9"/>
                  </a:lnTo>
                  <a:lnTo>
                    <a:pt x="17" y="9"/>
                  </a:lnTo>
                  <a:lnTo>
                    <a:pt x="17" y="9"/>
                  </a:lnTo>
                  <a:lnTo>
                    <a:pt x="17" y="9"/>
                  </a:lnTo>
                  <a:lnTo>
                    <a:pt x="17" y="9"/>
                  </a:lnTo>
                  <a:lnTo>
                    <a:pt x="17" y="9"/>
                  </a:lnTo>
                  <a:lnTo>
                    <a:pt x="17" y="9"/>
                  </a:lnTo>
                  <a:lnTo>
                    <a:pt x="17" y="9"/>
                  </a:lnTo>
                  <a:lnTo>
                    <a:pt x="26" y="12"/>
                  </a:lnTo>
                  <a:lnTo>
                    <a:pt x="32" y="17"/>
                  </a:lnTo>
                  <a:lnTo>
                    <a:pt x="32" y="17"/>
                  </a:lnTo>
                  <a:lnTo>
                    <a:pt x="32" y="17"/>
                  </a:lnTo>
                  <a:lnTo>
                    <a:pt x="32" y="14"/>
                  </a:lnTo>
                  <a:lnTo>
                    <a:pt x="32" y="14"/>
                  </a:lnTo>
                  <a:lnTo>
                    <a:pt x="32" y="14"/>
                  </a:lnTo>
                  <a:lnTo>
                    <a:pt x="37" y="12"/>
                  </a:lnTo>
                  <a:lnTo>
                    <a:pt x="46" y="9"/>
                  </a:lnTo>
                  <a:lnTo>
                    <a:pt x="46" y="9"/>
                  </a:lnTo>
                  <a:lnTo>
                    <a:pt x="46" y="9"/>
                  </a:lnTo>
                  <a:lnTo>
                    <a:pt x="46" y="9"/>
                  </a:lnTo>
                  <a:lnTo>
                    <a:pt x="46" y="9"/>
                  </a:lnTo>
                  <a:lnTo>
                    <a:pt x="46" y="9"/>
                  </a:lnTo>
                  <a:lnTo>
                    <a:pt x="46" y="9"/>
                  </a:lnTo>
                  <a:lnTo>
                    <a:pt x="46" y="9"/>
                  </a:lnTo>
                  <a:lnTo>
                    <a:pt x="54" y="12"/>
                  </a:lnTo>
                  <a:lnTo>
                    <a:pt x="54" y="12"/>
                  </a:lnTo>
                  <a:lnTo>
                    <a:pt x="54" y="12"/>
                  </a:lnTo>
                  <a:lnTo>
                    <a:pt x="54" y="12"/>
                  </a:lnTo>
                  <a:lnTo>
                    <a:pt x="54" y="12"/>
                  </a:lnTo>
                  <a:lnTo>
                    <a:pt x="54" y="12"/>
                  </a:lnTo>
                  <a:lnTo>
                    <a:pt x="57" y="12"/>
                  </a:lnTo>
                  <a:lnTo>
                    <a:pt x="57" y="12"/>
                  </a:lnTo>
                  <a:lnTo>
                    <a:pt x="57" y="12"/>
                  </a:lnTo>
                  <a:lnTo>
                    <a:pt x="57" y="9"/>
                  </a:lnTo>
                  <a:lnTo>
                    <a:pt x="57" y="9"/>
                  </a:lnTo>
                  <a:lnTo>
                    <a:pt x="57" y="6"/>
                  </a:lnTo>
                  <a:lnTo>
                    <a:pt x="57" y="6"/>
                  </a:lnTo>
                  <a:lnTo>
                    <a:pt x="60" y="3"/>
                  </a:lnTo>
                  <a:lnTo>
                    <a:pt x="60" y="3"/>
                  </a:lnTo>
                  <a:lnTo>
                    <a:pt x="60" y="3"/>
                  </a:lnTo>
                  <a:lnTo>
                    <a:pt x="63" y="0"/>
                  </a:lnTo>
                  <a:lnTo>
                    <a:pt x="63" y="0"/>
                  </a:lnTo>
                  <a:lnTo>
                    <a:pt x="63" y="0"/>
                  </a:lnTo>
                  <a:lnTo>
                    <a:pt x="66" y="0"/>
                  </a:lnTo>
                  <a:lnTo>
                    <a:pt x="66" y="0"/>
                  </a:lnTo>
                  <a:lnTo>
                    <a:pt x="66" y="0"/>
                  </a:lnTo>
                  <a:lnTo>
                    <a:pt x="69" y="3"/>
                  </a:lnTo>
                  <a:lnTo>
                    <a:pt x="69" y="3"/>
                  </a:lnTo>
                  <a:lnTo>
                    <a:pt x="69" y="3"/>
                  </a:lnTo>
                  <a:lnTo>
                    <a:pt x="69" y="6"/>
                  </a:lnTo>
                  <a:lnTo>
                    <a:pt x="69" y="6"/>
                  </a:lnTo>
                  <a:lnTo>
                    <a:pt x="69" y="12"/>
                  </a:lnTo>
                  <a:lnTo>
                    <a:pt x="69" y="12"/>
                  </a:lnTo>
                  <a:lnTo>
                    <a:pt x="72" y="12"/>
                  </a:lnTo>
                  <a:lnTo>
                    <a:pt x="72" y="12"/>
                  </a:lnTo>
                  <a:lnTo>
                    <a:pt x="72" y="12"/>
                  </a:lnTo>
                  <a:lnTo>
                    <a:pt x="74" y="17"/>
                  </a:lnTo>
                  <a:lnTo>
                    <a:pt x="74" y="17"/>
                  </a:lnTo>
                  <a:lnTo>
                    <a:pt x="74" y="17"/>
                  </a:lnTo>
                  <a:lnTo>
                    <a:pt x="72" y="20"/>
                  </a:lnTo>
                  <a:lnTo>
                    <a:pt x="72" y="20"/>
                  </a:lnTo>
                  <a:lnTo>
                    <a:pt x="72" y="20"/>
                  </a:lnTo>
                  <a:lnTo>
                    <a:pt x="69" y="23"/>
                  </a:lnTo>
                  <a:lnTo>
                    <a:pt x="69" y="23"/>
                  </a:lnTo>
                  <a:lnTo>
                    <a:pt x="69" y="32"/>
                  </a:lnTo>
                  <a:lnTo>
                    <a:pt x="69" y="32"/>
                  </a:lnTo>
                  <a:lnTo>
                    <a:pt x="72" y="32"/>
                  </a:lnTo>
                  <a:lnTo>
                    <a:pt x="72" y="32"/>
                  </a:lnTo>
                  <a:lnTo>
                    <a:pt x="72" y="32"/>
                  </a:lnTo>
                  <a:lnTo>
                    <a:pt x="74" y="37"/>
                  </a:lnTo>
                  <a:lnTo>
                    <a:pt x="74" y="37"/>
                  </a:lnTo>
                  <a:lnTo>
                    <a:pt x="74" y="37"/>
                  </a:lnTo>
                  <a:lnTo>
                    <a:pt x="72" y="40"/>
                  </a:lnTo>
                  <a:lnTo>
                    <a:pt x="72" y="40"/>
                  </a:lnTo>
                  <a:lnTo>
                    <a:pt x="72" y="40"/>
                  </a:lnTo>
                  <a:lnTo>
                    <a:pt x="72" y="40"/>
                  </a:lnTo>
                  <a:lnTo>
                    <a:pt x="72" y="40"/>
                  </a:lnTo>
                  <a:lnTo>
                    <a:pt x="72" y="40"/>
                  </a:lnTo>
                  <a:lnTo>
                    <a:pt x="66" y="43"/>
                  </a:lnTo>
                  <a:lnTo>
                    <a:pt x="66" y="43"/>
                  </a:lnTo>
                  <a:lnTo>
                    <a:pt x="66" y="43"/>
                  </a:lnTo>
                  <a:lnTo>
                    <a:pt x="66" y="43"/>
                  </a:lnTo>
                  <a:lnTo>
                    <a:pt x="60" y="40"/>
                  </a:lnTo>
                  <a:lnTo>
                    <a:pt x="60" y="40"/>
                  </a:lnTo>
                  <a:lnTo>
                    <a:pt x="60" y="40"/>
                  </a:lnTo>
                  <a:lnTo>
                    <a:pt x="57" y="37"/>
                  </a:lnTo>
                  <a:lnTo>
                    <a:pt x="57" y="37"/>
                  </a:lnTo>
                  <a:lnTo>
                    <a:pt x="57" y="37"/>
                  </a:lnTo>
                  <a:lnTo>
                    <a:pt x="52" y="40"/>
                  </a:lnTo>
                  <a:lnTo>
                    <a:pt x="46" y="43"/>
                  </a:lnTo>
                  <a:lnTo>
                    <a:pt x="46" y="43"/>
                  </a:lnTo>
                  <a:lnTo>
                    <a:pt x="46" y="43"/>
                  </a:lnTo>
                  <a:lnTo>
                    <a:pt x="37" y="40"/>
                  </a:lnTo>
                  <a:lnTo>
                    <a:pt x="32" y="37"/>
                  </a:lnTo>
                  <a:lnTo>
                    <a:pt x="32" y="37"/>
                  </a:lnTo>
                  <a:close/>
                  <a:moveTo>
                    <a:pt x="32" y="34"/>
                  </a:moveTo>
                  <a:lnTo>
                    <a:pt x="32" y="34"/>
                  </a:lnTo>
                  <a:lnTo>
                    <a:pt x="34" y="37"/>
                  </a:lnTo>
                  <a:lnTo>
                    <a:pt x="34" y="37"/>
                  </a:lnTo>
                  <a:lnTo>
                    <a:pt x="34" y="37"/>
                  </a:lnTo>
                  <a:lnTo>
                    <a:pt x="37" y="40"/>
                  </a:lnTo>
                  <a:lnTo>
                    <a:pt x="46" y="43"/>
                  </a:lnTo>
                  <a:lnTo>
                    <a:pt x="46" y="43"/>
                  </a:lnTo>
                  <a:lnTo>
                    <a:pt x="46" y="43"/>
                  </a:lnTo>
                  <a:lnTo>
                    <a:pt x="52" y="40"/>
                  </a:lnTo>
                  <a:lnTo>
                    <a:pt x="57" y="34"/>
                  </a:lnTo>
                  <a:lnTo>
                    <a:pt x="57" y="34"/>
                  </a:lnTo>
                  <a:lnTo>
                    <a:pt x="57" y="34"/>
                  </a:lnTo>
                  <a:lnTo>
                    <a:pt x="57" y="34"/>
                  </a:lnTo>
                  <a:lnTo>
                    <a:pt x="57" y="34"/>
                  </a:lnTo>
                  <a:lnTo>
                    <a:pt x="60" y="40"/>
                  </a:lnTo>
                  <a:lnTo>
                    <a:pt x="60" y="40"/>
                  </a:lnTo>
                  <a:lnTo>
                    <a:pt x="60" y="40"/>
                  </a:lnTo>
                  <a:lnTo>
                    <a:pt x="66" y="43"/>
                  </a:lnTo>
                  <a:lnTo>
                    <a:pt x="66" y="43"/>
                  </a:lnTo>
                  <a:lnTo>
                    <a:pt x="66" y="43"/>
                  </a:lnTo>
                  <a:lnTo>
                    <a:pt x="66" y="43"/>
                  </a:lnTo>
                  <a:lnTo>
                    <a:pt x="72" y="40"/>
                  </a:lnTo>
                  <a:lnTo>
                    <a:pt x="72" y="40"/>
                  </a:lnTo>
                  <a:lnTo>
                    <a:pt x="72" y="40"/>
                  </a:lnTo>
                  <a:lnTo>
                    <a:pt x="72" y="40"/>
                  </a:lnTo>
                  <a:lnTo>
                    <a:pt x="72" y="40"/>
                  </a:lnTo>
                  <a:lnTo>
                    <a:pt x="72" y="40"/>
                  </a:lnTo>
                  <a:lnTo>
                    <a:pt x="72" y="37"/>
                  </a:lnTo>
                  <a:lnTo>
                    <a:pt x="72" y="37"/>
                  </a:lnTo>
                  <a:lnTo>
                    <a:pt x="72" y="37"/>
                  </a:lnTo>
                  <a:lnTo>
                    <a:pt x="72" y="32"/>
                  </a:lnTo>
                  <a:lnTo>
                    <a:pt x="72" y="32"/>
                  </a:lnTo>
                  <a:lnTo>
                    <a:pt x="72" y="32"/>
                  </a:lnTo>
                  <a:lnTo>
                    <a:pt x="69" y="32"/>
                  </a:lnTo>
                  <a:lnTo>
                    <a:pt x="69" y="32"/>
                  </a:lnTo>
                  <a:lnTo>
                    <a:pt x="69" y="32"/>
                  </a:lnTo>
                  <a:lnTo>
                    <a:pt x="69" y="32"/>
                  </a:lnTo>
                  <a:lnTo>
                    <a:pt x="69" y="32"/>
                  </a:lnTo>
                  <a:lnTo>
                    <a:pt x="69" y="32"/>
                  </a:lnTo>
                  <a:lnTo>
                    <a:pt x="69" y="32"/>
                  </a:lnTo>
                  <a:lnTo>
                    <a:pt x="69" y="20"/>
                  </a:lnTo>
                  <a:lnTo>
                    <a:pt x="69" y="20"/>
                  </a:lnTo>
                  <a:lnTo>
                    <a:pt x="69" y="20"/>
                  </a:lnTo>
                  <a:lnTo>
                    <a:pt x="72" y="20"/>
                  </a:lnTo>
                  <a:lnTo>
                    <a:pt x="72" y="20"/>
                  </a:lnTo>
                  <a:lnTo>
                    <a:pt x="72" y="20"/>
                  </a:lnTo>
                  <a:lnTo>
                    <a:pt x="74" y="17"/>
                  </a:lnTo>
                  <a:lnTo>
                    <a:pt x="74" y="17"/>
                  </a:lnTo>
                  <a:lnTo>
                    <a:pt x="74" y="17"/>
                  </a:lnTo>
                  <a:lnTo>
                    <a:pt x="72" y="12"/>
                  </a:lnTo>
                  <a:lnTo>
                    <a:pt x="72" y="12"/>
                  </a:lnTo>
                  <a:lnTo>
                    <a:pt x="72" y="12"/>
                  </a:lnTo>
                  <a:lnTo>
                    <a:pt x="69" y="12"/>
                  </a:lnTo>
                  <a:lnTo>
                    <a:pt x="69" y="12"/>
                  </a:lnTo>
                  <a:lnTo>
                    <a:pt x="69" y="12"/>
                  </a:lnTo>
                  <a:lnTo>
                    <a:pt x="69" y="6"/>
                  </a:lnTo>
                  <a:lnTo>
                    <a:pt x="69" y="6"/>
                  </a:lnTo>
                  <a:lnTo>
                    <a:pt x="69" y="3"/>
                  </a:lnTo>
                  <a:lnTo>
                    <a:pt x="69" y="3"/>
                  </a:lnTo>
                  <a:lnTo>
                    <a:pt x="69" y="3"/>
                  </a:lnTo>
                  <a:lnTo>
                    <a:pt x="66" y="3"/>
                  </a:lnTo>
                  <a:lnTo>
                    <a:pt x="66" y="3"/>
                  </a:lnTo>
                  <a:lnTo>
                    <a:pt x="66" y="3"/>
                  </a:lnTo>
                  <a:lnTo>
                    <a:pt x="63" y="0"/>
                  </a:lnTo>
                  <a:lnTo>
                    <a:pt x="63" y="0"/>
                  </a:lnTo>
                  <a:lnTo>
                    <a:pt x="63" y="0"/>
                  </a:lnTo>
                  <a:lnTo>
                    <a:pt x="60" y="3"/>
                  </a:lnTo>
                  <a:lnTo>
                    <a:pt x="60" y="3"/>
                  </a:lnTo>
                  <a:lnTo>
                    <a:pt x="60" y="3"/>
                  </a:lnTo>
                  <a:lnTo>
                    <a:pt x="57" y="6"/>
                  </a:lnTo>
                  <a:lnTo>
                    <a:pt x="57" y="6"/>
                  </a:lnTo>
                  <a:lnTo>
                    <a:pt x="57" y="12"/>
                  </a:lnTo>
                  <a:lnTo>
                    <a:pt x="57" y="12"/>
                  </a:lnTo>
                  <a:lnTo>
                    <a:pt x="57" y="12"/>
                  </a:lnTo>
                  <a:lnTo>
                    <a:pt x="57" y="12"/>
                  </a:lnTo>
                  <a:lnTo>
                    <a:pt x="57" y="12"/>
                  </a:lnTo>
                  <a:lnTo>
                    <a:pt x="57" y="12"/>
                  </a:lnTo>
                  <a:lnTo>
                    <a:pt x="54" y="12"/>
                  </a:lnTo>
                  <a:lnTo>
                    <a:pt x="54" y="12"/>
                  </a:lnTo>
                  <a:lnTo>
                    <a:pt x="54" y="12"/>
                  </a:lnTo>
                  <a:lnTo>
                    <a:pt x="54" y="14"/>
                  </a:lnTo>
                  <a:lnTo>
                    <a:pt x="54" y="14"/>
                  </a:lnTo>
                  <a:lnTo>
                    <a:pt x="54" y="14"/>
                  </a:lnTo>
                  <a:lnTo>
                    <a:pt x="54" y="14"/>
                  </a:lnTo>
                  <a:lnTo>
                    <a:pt x="54" y="14"/>
                  </a:lnTo>
                  <a:lnTo>
                    <a:pt x="46" y="12"/>
                  </a:lnTo>
                  <a:lnTo>
                    <a:pt x="46" y="12"/>
                  </a:lnTo>
                  <a:lnTo>
                    <a:pt x="46" y="12"/>
                  </a:lnTo>
                  <a:lnTo>
                    <a:pt x="46" y="12"/>
                  </a:lnTo>
                  <a:lnTo>
                    <a:pt x="46" y="12"/>
                  </a:lnTo>
                  <a:lnTo>
                    <a:pt x="46" y="12"/>
                  </a:lnTo>
                  <a:lnTo>
                    <a:pt x="46" y="12"/>
                  </a:lnTo>
                  <a:lnTo>
                    <a:pt x="46" y="12"/>
                  </a:lnTo>
                  <a:lnTo>
                    <a:pt x="37" y="12"/>
                  </a:lnTo>
                  <a:lnTo>
                    <a:pt x="34" y="14"/>
                  </a:lnTo>
                  <a:lnTo>
                    <a:pt x="34" y="14"/>
                  </a:lnTo>
                  <a:lnTo>
                    <a:pt x="34" y="14"/>
                  </a:lnTo>
                  <a:lnTo>
                    <a:pt x="32" y="17"/>
                  </a:lnTo>
                  <a:lnTo>
                    <a:pt x="32" y="17"/>
                  </a:lnTo>
                  <a:lnTo>
                    <a:pt x="32" y="17"/>
                  </a:lnTo>
                  <a:lnTo>
                    <a:pt x="32" y="17"/>
                  </a:lnTo>
                  <a:lnTo>
                    <a:pt x="32" y="17"/>
                  </a:lnTo>
                  <a:lnTo>
                    <a:pt x="26" y="12"/>
                  </a:lnTo>
                  <a:lnTo>
                    <a:pt x="17" y="12"/>
                  </a:lnTo>
                  <a:lnTo>
                    <a:pt x="17" y="12"/>
                  </a:lnTo>
                  <a:lnTo>
                    <a:pt x="17" y="12"/>
                  </a:lnTo>
                  <a:lnTo>
                    <a:pt x="17" y="12"/>
                  </a:lnTo>
                  <a:lnTo>
                    <a:pt x="17" y="12"/>
                  </a:lnTo>
                  <a:lnTo>
                    <a:pt x="17" y="12"/>
                  </a:lnTo>
                  <a:lnTo>
                    <a:pt x="17" y="12"/>
                  </a:lnTo>
                  <a:lnTo>
                    <a:pt x="17" y="12"/>
                  </a:lnTo>
                  <a:lnTo>
                    <a:pt x="12" y="12"/>
                  </a:lnTo>
                  <a:lnTo>
                    <a:pt x="6" y="14"/>
                  </a:lnTo>
                  <a:lnTo>
                    <a:pt x="6" y="14"/>
                  </a:lnTo>
                  <a:lnTo>
                    <a:pt x="6" y="14"/>
                  </a:lnTo>
                  <a:lnTo>
                    <a:pt x="3" y="20"/>
                  </a:lnTo>
                  <a:lnTo>
                    <a:pt x="0" y="26"/>
                  </a:lnTo>
                  <a:lnTo>
                    <a:pt x="0" y="26"/>
                  </a:lnTo>
                  <a:lnTo>
                    <a:pt x="0" y="26"/>
                  </a:lnTo>
                  <a:lnTo>
                    <a:pt x="0" y="26"/>
                  </a:lnTo>
                  <a:lnTo>
                    <a:pt x="0" y="26"/>
                  </a:lnTo>
                  <a:lnTo>
                    <a:pt x="3" y="32"/>
                  </a:lnTo>
                  <a:lnTo>
                    <a:pt x="6" y="37"/>
                  </a:lnTo>
                  <a:lnTo>
                    <a:pt x="6" y="37"/>
                  </a:lnTo>
                  <a:lnTo>
                    <a:pt x="6" y="37"/>
                  </a:lnTo>
                  <a:lnTo>
                    <a:pt x="12" y="40"/>
                  </a:lnTo>
                  <a:lnTo>
                    <a:pt x="17" y="43"/>
                  </a:lnTo>
                  <a:lnTo>
                    <a:pt x="17" y="43"/>
                  </a:lnTo>
                  <a:lnTo>
                    <a:pt x="17" y="43"/>
                  </a:lnTo>
                  <a:lnTo>
                    <a:pt x="26" y="40"/>
                  </a:lnTo>
                  <a:lnTo>
                    <a:pt x="32" y="34"/>
                  </a:lnTo>
                  <a:lnTo>
                    <a:pt x="32" y="34"/>
                  </a:lnTo>
                  <a:lnTo>
                    <a:pt x="32" y="34"/>
                  </a:lnTo>
                  <a:lnTo>
                    <a:pt x="32" y="34"/>
                  </a:lnTo>
                  <a:lnTo>
                    <a:pt x="32" y="3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1" name="Freeform 7"/>
            <p:cNvSpPr>
              <a:spLocks noEditPoints="1"/>
            </p:cNvSpPr>
            <p:nvPr/>
          </p:nvSpPr>
          <p:spPr bwMode="auto">
            <a:xfrm>
              <a:off x="5556250" y="4470400"/>
              <a:ext cx="100013" cy="49213"/>
            </a:xfrm>
            <a:custGeom>
              <a:avLst/>
              <a:gdLst>
                <a:gd name="T0" fmla="*/ 11 w 63"/>
                <a:gd name="T1" fmla="*/ 8 h 31"/>
                <a:gd name="T2" fmla="*/ 3 w 63"/>
                <a:gd name="T3" fmla="*/ 11 h 31"/>
                <a:gd name="T4" fmla="*/ 0 w 63"/>
                <a:gd name="T5" fmla="*/ 20 h 31"/>
                <a:gd name="T6" fmla="*/ 0 w 63"/>
                <a:gd name="T7" fmla="*/ 26 h 31"/>
                <a:gd name="T8" fmla="*/ 6 w 63"/>
                <a:gd name="T9" fmla="*/ 31 h 31"/>
                <a:gd name="T10" fmla="*/ 11 w 63"/>
                <a:gd name="T11" fmla="*/ 31 h 31"/>
                <a:gd name="T12" fmla="*/ 23 w 63"/>
                <a:gd name="T13" fmla="*/ 26 h 31"/>
                <a:gd name="T14" fmla="*/ 23 w 63"/>
                <a:gd name="T15" fmla="*/ 26 h 31"/>
                <a:gd name="T16" fmla="*/ 20 w 63"/>
                <a:gd name="T17" fmla="*/ 26 h 31"/>
                <a:gd name="T18" fmla="*/ 20 w 63"/>
                <a:gd name="T19" fmla="*/ 26 h 31"/>
                <a:gd name="T20" fmla="*/ 20 w 63"/>
                <a:gd name="T21" fmla="*/ 26 h 31"/>
                <a:gd name="T22" fmla="*/ 17 w 63"/>
                <a:gd name="T23" fmla="*/ 28 h 31"/>
                <a:gd name="T24" fmla="*/ 11 w 63"/>
                <a:gd name="T25" fmla="*/ 28 h 31"/>
                <a:gd name="T26" fmla="*/ 3 w 63"/>
                <a:gd name="T27" fmla="*/ 20 h 31"/>
                <a:gd name="T28" fmla="*/ 23 w 63"/>
                <a:gd name="T29" fmla="*/ 20 h 31"/>
                <a:gd name="T30" fmla="*/ 23 w 63"/>
                <a:gd name="T31" fmla="*/ 20 h 31"/>
                <a:gd name="T32" fmla="*/ 20 w 63"/>
                <a:gd name="T33" fmla="*/ 11 h 31"/>
                <a:gd name="T34" fmla="*/ 11 w 63"/>
                <a:gd name="T35" fmla="*/ 8 h 31"/>
                <a:gd name="T36" fmla="*/ 3 w 63"/>
                <a:gd name="T37" fmla="*/ 17 h 31"/>
                <a:gd name="T38" fmla="*/ 6 w 63"/>
                <a:gd name="T39" fmla="*/ 14 h 31"/>
                <a:gd name="T40" fmla="*/ 11 w 63"/>
                <a:gd name="T41" fmla="*/ 11 h 31"/>
                <a:gd name="T42" fmla="*/ 20 w 63"/>
                <a:gd name="T43" fmla="*/ 17 h 31"/>
                <a:gd name="T44" fmla="*/ 40 w 63"/>
                <a:gd name="T45" fmla="*/ 8 h 31"/>
                <a:gd name="T46" fmla="*/ 34 w 63"/>
                <a:gd name="T47" fmla="*/ 8 h 31"/>
                <a:gd name="T48" fmla="*/ 28 w 63"/>
                <a:gd name="T49" fmla="*/ 17 h 31"/>
                <a:gd name="T50" fmla="*/ 26 w 63"/>
                <a:gd name="T51" fmla="*/ 20 h 31"/>
                <a:gd name="T52" fmla="*/ 28 w 63"/>
                <a:gd name="T53" fmla="*/ 28 h 31"/>
                <a:gd name="T54" fmla="*/ 40 w 63"/>
                <a:gd name="T55" fmla="*/ 31 h 31"/>
                <a:gd name="T56" fmla="*/ 46 w 63"/>
                <a:gd name="T57" fmla="*/ 31 h 31"/>
                <a:gd name="T58" fmla="*/ 48 w 63"/>
                <a:gd name="T59" fmla="*/ 26 h 31"/>
                <a:gd name="T60" fmla="*/ 48 w 63"/>
                <a:gd name="T61" fmla="*/ 26 h 31"/>
                <a:gd name="T62" fmla="*/ 48 w 63"/>
                <a:gd name="T63" fmla="*/ 26 h 31"/>
                <a:gd name="T64" fmla="*/ 48 w 63"/>
                <a:gd name="T65" fmla="*/ 26 h 31"/>
                <a:gd name="T66" fmla="*/ 46 w 63"/>
                <a:gd name="T67" fmla="*/ 26 h 31"/>
                <a:gd name="T68" fmla="*/ 40 w 63"/>
                <a:gd name="T69" fmla="*/ 28 h 31"/>
                <a:gd name="T70" fmla="*/ 31 w 63"/>
                <a:gd name="T71" fmla="*/ 26 h 31"/>
                <a:gd name="T72" fmla="*/ 48 w 63"/>
                <a:gd name="T73" fmla="*/ 20 h 31"/>
                <a:gd name="T74" fmla="*/ 51 w 63"/>
                <a:gd name="T75" fmla="*/ 20 h 31"/>
                <a:gd name="T76" fmla="*/ 51 w 63"/>
                <a:gd name="T77" fmla="*/ 20 h 31"/>
                <a:gd name="T78" fmla="*/ 43 w 63"/>
                <a:gd name="T79" fmla="*/ 8 h 31"/>
                <a:gd name="T80" fmla="*/ 40 w 63"/>
                <a:gd name="T81" fmla="*/ 8 h 31"/>
                <a:gd name="T82" fmla="*/ 28 w 63"/>
                <a:gd name="T83" fmla="*/ 17 h 31"/>
                <a:gd name="T84" fmla="*/ 40 w 63"/>
                <a:gd name="T85" fmla="*/ 11 h 31"/>
                <a:gd name="T86" fmla="*/ 46 w 63"/>
                <a:gd name="T87" fmla="*/ 14 h 31"/>
                <a:gd name="T88" fmla="*/ 28 w 63"/>
                <a:gd name="T89" fmla="*/ 17 h 31"/>
                <a:gd name="T90" fmla="*/ 63 w 63"/>
                <a:gd name="T91" fmla="*/ 11 h 31"/>
                <a:gd name="T92" fmla="*/ 63 w 63"/>
                <a:gd name="T93" fmla="*/ 11 h 31"/>
                <a:gd name="T94" fmla="*/ 60 w 63"/>
                <a:gd name="T95" fmla="*/ 8 h 31"/>
                <a:gd name="T96" fmla="*/ 60 w 63"/>
                <a:gd name="T97" fmla="*/ 0 h 31"/>
                <a:gd name="T98" fmla="*/ 57 w 63"/>
                <a:gd name="T99" fmla="*/ 0 h 31"/>
                <a:gd name="T100" fmla="*/ 57 w 63"/>
                <a:gd name="T101" fmla="*/ 8 h 31"/>
                <a:gd name="T102" fmla="*/ 54 w 63"/>
                <a:gd name="T103" fmla="*/ 8 h 31"/>
                <a:gd name="T104" fmla="*/ 51 w 63"/>
                <a:gd name="T105" fmla="*/ 8 h 31"/>
                <a:gd name="T106" fmla="*/ 51 w 63"/>
                <a:gd name="T107" fmla="*/ 11 h 31"/>
                <a:gd name="T108" fmla="*/ 51 w 63"/>
                <a:gd name="T109" fmla="*/ 11 h 31"/>
                <a:gd name="T110" fmla="*/ 57 w 63"/>
                <a:gd name="T111" fmla="*/ 11 h 31"/>
                <a:gd name="T112" fmla="*/ 57 w 63"/>
                <a:gd name="T113" fmla="*/ 28 h 31"/>
                <a:gd name="T114" fmla="*/ 60 w 63"/>
                <a:gd name="T115" fmla="*/ 31 h 31"/>
                <a:gd name="T116" fmla="*/ 63 w 63"/>
                <a:gd name="T117" fmla="*/ 31 h 31"/>
                <a:gd name="T118" fmla="*/ 60 w 63"/>
                <a:gd name="T119" fmla="*/ 28 h 31"/>
                <a:gd name="T120" fmla="*/ 60 w 63"/>
                <a:gd name="T121" fmla="*/ 28 h 31"/>
                <a:gd name="T122" fmla="*/ 60 w 63"/>
                <a:gd name="T123" fmla="*/ 28 h 31"/>
                <a:gd name="T124" fmla="*/ 63 w 63"/>
                <a:gd name="T125"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3" h="31">
                  <a:moveTo>
                    <a:pt x="11" y="8"/>
                  </a:moveTo>
                  <a:lnTo>
                    <a:pt x="11" y="8"/>
                  </a:lnTo>
                  <a:lnTo>
                    <a:pt x="6" y="8"/>
                  </a:lnTo>
                  <a:lnTo>
                    <a:pt x="3" y="11"/>
                  </a:lnTo>
                  <a:lnTo>
                    <a:pt x="0" y="17"/>
                  </a:lnTo>
                  <a:lnTo>
                    <a:pt x="0" y="20"/>
                  </a:lnTo>
                  <a:lnTo>
                    <a:pt x="0" y="20"/>
                  </a:lnTo>
                  <a:lnTo>
                    <a:pt x="0" y="26"/>
                  </a:lnTo>
                  <a:lnTo>
                    <a:pt x="3" y="28"/>
                  </a:lnTo>
                  <a:lnTo>
                    <a:pt x="6" y="31"/>
                  </a:lnTo>
                  <a:lnTo>
                    <a:pt x="11" y="31"/>
                  </a:lnTo>
                  <a:lnTo>
                    <a:pt x="11" y="31"/>
                  </a:lnTo>
                  <a:lnTo>
                    <a:pt x="17" y="31"/>
                  </a:lnTo>
                  <a:lnTo>
                    <a:pt x="23" y="26"/>
                  </a:lnTo>
                  <a:lnTo>
                    <a:pt x="23" y="26"/>
                  </a:lnTo>
                  <a:lnTo>
                    <a:pt x="23" y="26"/>
                  </a:lnTo>
                  <a:lnTo>
                    <a:pt x="23" y="26"/>
                  </a:lnTo>
                  <a:lnTo>
                    <a:pt x="20" y="26"/>
                  </a:lnTo>
                  <a:lnTo>
                    <a:pt x="20" y="26"/>
                  </a:lnTo>
                  <a:lnTo>
                    <a:pt x="20" y="26"/>
                  </a:lnTo>
                  <a:lnTo>
                    <a:pt x="20" y="26"/>
                  </a:lnTo>
                  <a:lnTo>
                    <a:pt x="20" y="26"/>
                  </a:lnTo>
                  <a:lnTo>
                    <a:pt x="20" y="26"/>
                  </a:lnTo>
                  <a:lnTo>
                    <a:pt x="17" y="28"/>
                  </a:lnTo>
                  <a:lnTo>
                    <a:pt x="11" y="28"/>
                  </a:lnTo>
                  <a:lnTo>
                    <a:pt x="11" y="28"/>
                  </a:lnTo>
                  <a:lnTo>
                    <a:pt x="6" y="26"/>
                  </a:lnTo>
                  <a:lnTo>
                    <a:pt x="3" y="20"/>
                  </a:lnTo>
                  <a:lnTo>
                    <a:pt x="23" y="20"/>
                  </a:lnTo>
                  <a:lnTo>
                    <a:pt x="23" y="20"/>
                  </a:lnTo>
                  <a:lnTo>
                    <a:pt x="23" y="20"/>
                  </a:lnTo>
                  <a:lnTo>
                    <a:pt x="23" y="20"/>
                  </a:lnTo>
                  <a:lnTo>
                    <a:pt x="23" y="20"/>
                  </a:lnTo>
                  <a:lnTo>
                    <a:pt x="20" y="11"/>
                  </a:lnTo>
                  <a:lnTo>
                    <a:pt x="17" y="8"/>
                  </a:lnTo>
                  <a:lnTo>
                    <a:pt x="11" y="8"/>
                  </a:lnTo>
                  <a:lnTo>
                    <a:pt x="11" y="8"/>
                  </a:lnTo>
                  <a:close/>
                  <a:moveTo>
                    <a:pt x="3" y="17"/>
                  </a:moveTo>
                  <a:lnTo>
                    <a:pt x="3" y="17"/>
                  </a:lnTo>
                  <a:lnTo>
                    <a:pt x="6" y="14"/>
                  </a:lnTo>
                  <a:lnTo>
                    <a:pt x="11" y="11"/>
                  </a:lnTo>
                  <a:lnTo>
                    <a:pt x="11" y="11"/>
                  </a:lnTo>
                  <a:lnTo>
                    <a:pt x="17" y="14"/>
                  </a:lnTo>
                  <a:lnTo>
                    <a:pt x="20" y="17"/>
                  </a:lnTo>
                  <a:lnTo>
                    <a:pt x="3" y="17"/>
                  </a:lnTo>
                  <a:close/>
                  <a:moveTo>
                    <a:pt x="40" y="8"/>
                  </a:moveTo>
                  <a:lnTo>
                    <a:pt x="40" y="8"/>
                  </a:lnTo>
                  <a:lnTo>
                    <a:pt x="34" y="8"/>
                  </a:lnTo>
                  <a:lnTo>
                    <a:pt x="28" y="11"/>
                  </a:lnTo>
                  <a:lnTo>
                    <a:pt x="28" y="17"/>
                  </a:lnTo>
                  <a:lnTo>
                    <a:pt x="26" y="20"/>
                  </a:lnTo>
                  <a:lnTo>
                    <a:pt x="26" y="20"/>
                  </a:lnTo>
                  <a:lnTo>
                    <a:pt x="28" y="26"/>
                  </a:lnTo>
                  <a:lnTo>
                    <a:pt x="28" y="28"/>
                  </a:lnTo>
                  <a:lnTo>
                    <a:pt x="34" y="31"/>
                  </a:lnTo>
                  <a:lnTo>
                    <a:pt x="40" y="31"/>
                  </a:lnTo>
                  <a:lnTo>
                    <a:pt x="40" y="31"/>
                  </a:lnTo>
                  <a:lnTo>
                    <a:pt x="46" y="31"/>
                  </a:lnTo>
                  <a:lnTo>
                    <a:pt x="48" y="26"/>
                  </a:lnTo>
                  <a:lnTo>
                    <a:pt x="48" y="26"/>
                  </a:lnTo>
                  <a:lnTo>
                    <a:pt x="48" y="26"/>
                  </a:lnTo>
                  <a:lnTo>
                    <a:pt x="48" y="26"/>
                  </a:lnTo>
                  <a:lnTo>
                    <a:pt x="48" y="26"/>
                  </a:lnTo>
                  <a:lnTo>
                    <a:pt x="48" y="26"/>
                  </a:lnTo>
                  <a:lnTo>
                    <a:pt x="48" y="26"/>
                  </a:lnTo>
                  <a:lnTo>
                    <a:pt x="48" y="26"/>
                  </a:lnTo>
                  <a:lnTo>
                    <a:pt x="46" y="26"/>
                  </a:lnTo>
                  <a:lnTo>
                    <a:pt x="46" y="26"/>
                  </a:lnTo>
                  <a:lnTo>
                    <a:pt x="43" y="28"/>
                  </a:lnTo>
                  <a:lnTo>
                    <a:pt x="40" y="28"/>
                  </a:lnTo>
                  <a:lnTo>
                    <a:pt x="40" y="28"/>
                  </a:lnTo>
                  <a:lnTo>
                    <a:pt x="31" y="26"/>
                  </a:lnTo>
                  <a:lnTo>
                    <a:pt x="28" y="20"/>
                  </a:lnTo>
                  <a:lnTo>
                    <a:pt x="48" y="20"/>
                  </a:lnTo>
                  <a:lnTo>
                    <a:pt x="48" y="20"/>
                  </a:lnTo>
                  <a:lnTo>
                    <a:pt x="51" y="20"/>
                  </a:lnTo>
                  <a:lnTo>
                    <a:pt x="51" y="20"/>
                  </a:lnTo>
                  <a:lnTo>
                    <a:pt x="51" y="20"/>
                  </a:lnTo>
                  <a:lnTo>
                    <a:pt x="46" y="11"/>
                  </a:lnTo>
                  <a:lnTo>
                    <a:pt x="43" y="8"/>
                  </a:lnTo>
                  <a:lnTo>
                    <a:pt x="40" y="8"/>
                  </a:lnTo>
                  <a:lnTo>
                    <a:pt x="40" y="8"/>
                  </a:lnTo>
                  <a:close/>
                  <a:moveTo>
                    <a:pt x="28" y="17"/>
                  </a:moveTo>
                  <a:lnTo>
                    <a:pt x="28" y="17"/>
                  </a:lnTo>
                  <a:lnTo>
                    <a:pt x="34" y="14"/>
                  </a:lnTo>
                  <a:lnTo>
                    <a:pt x="40" y="11"/>
                  </a:lnTo>
                  <a:lnTo>
                    <a:pt x="40" y="11"/>
                  </a:lnTo>
                  <a:lnTo>
                    <a:pt x="46" y="14"/>
                  </a:lnTo>
                  <a:lnTo>
                    <a:pt x="48" y="17"/>
                  </a:lnTo>
                  <a:lnTo>
                    <a:pt x="28" y="17"/>
                  </a:lnTo>
                  <a:close/>
                  <a:moveTo>
                    <a:pt x="63" y="11"/>
                  </a:moveTo>
                  <a:lnTo>
                    <a:pt x="63" y="11"/>
                  </a:lnTo>
                  <a:lnTo>
                    <a:pt x="63" y="11"/>
                  </a:lnTo>
                  <a:lnTo>
                    <a:pt x="63" y="11"/>
                  </a:lnTo>
                  <a:lnTo>
                    <a:pt x="63" y="8"/>
                  </a:lnTo>
                  <a:lnTo>
                    <a:pt x="60" y="8"/>
                  </a:lnTo>
                  <a:lnTo>
                    <a:pt x="60" y="0"/>
                  </a:lnTo>
                  <a:lnTo>
                    <a:pt x="60" y="0"/>
                  </a:lnTo>
                  <a:lnTo>
                    <a:pt x="57" y="0"/>
                  </a:lnTo>
                  <a:lnTo>
                    <a:pt x="57" y="0"/>
                  </a:lnTo>
                  <a:lnTo>
                    <a:pt x="57" y="0"/>
                  </a:lnTo>
                  <a:lnTo>
                    <a:pt x="57" y="8"/>
                  </a:lnTo>
                  <a:lnTo>
                    <a:pt x="54" y="8"/>
                  </a:lnTo>
                  <a:lnTo>
                    <a:pt x="54" y="8"/>
                  </a:lnTo>
                  <a:lnTo>
                    <a:pt x="51" y="8"/>
                  </a:lnTo>
                  <a:lnTo>
                    <a:pt x="51" y="8"/>
                  </a:lnTo>
                  <a:lnTo>
                    <a:pt x="51" y="11"/>
                  </a:lnTo>
                  <a:lnTo>
                    <a:pt x="51" y="11"/>
                  </a:lnTo>
                  <a:lnTo>
                    <a:pt x="51" y="11"/>
                  </a:lnTo>
                  <a:lnTo>
                    <a:pt x="51" y="11"/>
                  </a:lnTo>
                  <a:lnTo>
                    <a:pt x="54" y="11"/>
                  </a:lnTo>
                  <a:lnTo>
                    <a:pt x="57" y="11"/>
                  </a:lnTo>
                  <a:lnTo>
                    <a:pt x="57" y="28"/>
                  </a:lnTo>
                  <a:lnTo>
                    <a:pt x="57" y="28"/>
                  </a:lnTo>
                  <a:lnTo>
                    <a:pt x="57" y="31"/>
                  </a:lnTo>
                  <a:lnTo>
                    <a:pt x="60" y="31"/>
                  </a:lnTo>
                  <a:lnTo>
                    <a:pt x="60" y="31"/>
                  </a:lnTo>
                  <a:lnTo>
                    <a:pt x="63" y="31"/>
                  </a:lnTo>
                  <a:lnTo>
                    <a:pt x="63" y="31"/>
                  </a:lnTo>
                  <a:lnTo>
                    <a:pt x="60" y="28"/>
                  </a:lnTo>
                  <a:lnTo>
                    <a:pt x="60" y="28"/>
                  </a:lnTo>
                  <a:lnTo>
                    <a:pt x="60" y="28"/>
                  </a:lnTo>
                  <a:lnTo>
                    <a:pt x="60" y="28"/>
                  </a:lnTo>
                  <a:lnTo>
                    <a:pt x="60" y="28"/>
                  </a:lnTo>
                  <a:lnTo>
                    <a:pt x="60" y="11"/>
                  </a:lnTo>
                  <a:lnTo>
                    <a:pt x="63" y="1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42" name="Freeform 8"/>
            <p:cNvSpPr>
              <a:spLocks noEditPoints="1"/>
            </p:cNvSpPr>
            <p:nvPr/>
          </p:nvSpPr>
          <p:spPr bwMode="auto">
            <a:xfrm>
              <a:off x="879475" y="2492375"/>
              <a:ext cx="7385050" cy="2305050"/>
            </a:xfrm>
            <a:custGeom>
              <a:avLst/>
              <a:gdLst>
                <a:gd name="T0" fmla="*/ 4486 w 4652"/>
                <a:gd name="T1" fmla="*/ 579 h 1452"/>
                <a:gd name="T2" fmla="*/ 4632 w 4652"/>
                <a:gd name="T3" fmla="*/ 587 h 1452"/>
                <a:gd name="T4" fmla="*/ 4652 w 4652"/>
                <a:gd name="T5" fmla="*/ 521 h 1452"/>
                <a:gd name="T6" fmla="*/ 4552 w 4652"/>
                <a:gd name="T7" fmla="*/ 490 h 1452"/>
                <a:gd name="T8" fmla="*/ 4432 w 4652"/>
                <a:gd name="T9" fmla="*/ 524 h 1452"/>
                <a:gd name="T10" fmla="*/ 4057 w 4652"/>
                <a:gd name="T11" fmla="*/ 908 h 1452"/>
                <a:gd name="T12" fmla="*/ 3876 w 4652"/>
                <a:gd name="T13" fmla="*/ 1028 h 1452"/>
                <a:gd name="T14" fmla="*/ 3996 w 4652"/>
                <a:gd name="T15" fmla="*/ 1088 h 1452"/>
                <a:gd name="T16" fmla="*/ 4180 w 4652"/>
                <a:gd name="T17" fmla="*/ 1028 h 1452"/>
                <a:gd name="T18" fmla="*/ 4543 w 4652"/>
                <a:gd name="T19" fmla="*/ 908 h 1452"/>
                <a:gd name="T20" fmla="*/ 4180 w 4652"/>
                <a:gd name="T21" fmla="*/ 845 h 1452"/>
                <a:gd name="T22" fmla="*/ 3241 w 4652"/>
                <a:gd name="T23" fmla="*/ 212 h 1452"/>
                <a:gd name="T24" fmla="*/ 2874 w 4652"/>
                <a:gd name="T25" fmla="*/ 146 h 1452"/>
                <a:gd name="T26" fmla="*/ 2665 w 4652"/>
                <a:gd name="T27" fmla="*/ 120 h 1452"/>
                <a:gd name="T28" fmla="*/ 2545 w 4652"/>
                <a:gd name="T29" fmla="*/ 120 h 1452"/>
                <a:gd name="T30" fmla="*/ 1274 w 4652"/>
                <a:gd name="T31" fmla="*/ 120 h 1452"/>
                <a:gd name="T32" fmla="*/ 487 w 4652"/>
                <a:gd name="T33" fmla="*/ 0 h 1452"/>
                <a:gd name="T34" fmla="*/ 424 w 4652"/>
                <a:gd name="T35" fmla="*/ 0 h 1452"/>
                <a:gd name="T36" fmla="*/ 303 w 4652"/>
                <a:gd name="T37" fmla="*/ 60 h 1452"/>
                <a:gd name="T38" fmla="*/ 243 w 4652"/>
                <a:gd name="T39" fmla="*/ 120 h 1452"/>
                <a:gd name="T40" fmla="*/ 0 w 4652"/>
                <a:gd name="T41" fmla="*/ 364 h 1452"/>
                <a:gd name="T42" fmla="*/ 275 w 4652"/>
                <a:gd name="T43" fmla="*/ 742 h 1452"/>
                <a:gd name="T44" fmla="*/ 243 w 4652"/>
                <a:gd name="T45" fmla="*/ 908 h 1452"/>
                <a:gd name="T46" fmla="*/ 123 w 4652"/>
                <a:gd name="T47" fmla="*/ 1332 h 1452"/>
                <a:gd name="T48" fmla="*/ 123 w 4652"/>
                <a:gd name="T49" fmla="*/ 1392 h 1452"/>
                <a:gd name="T50" fmla="*/ 1526 w 4652"/>
                <a:gd name="T51" fmla="*/ 1426 h 1452"/>
                <a:gd name="T52" fmla="*/ 2422 w 4652"/>
                <a:gd name="T53" fmla="*/ 1452 h 1452"/>
                <a:gd name="T54" fmla="*/ 3029 w 4652"/>
                <a:gd name="T55" fmla="*/ 1332 h 1452"/>
                <a:gd name="T56" fmla="*/ 3149 w 4652"/>
                <a:gd name="T57" fmla="*/ 1332 h 1452"/>
                <a:gd name="T58" fmla="*/ 3392 w 4652"/>
                <a:gd name="T59" fmla="*/ 1051 h 1452"/>
                <a:gd name="T60" fmla="*/ 3756 w 4652"/>
                <a:gd name="T61" fmla="*/ 667 h 1452"/>
                <a:gd name="T62" fmla="*/ 3696 w 4652"/>
                <a:gd name="T63" fmla="*/ 364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52" h="1452">
                  <a:moveTo>
                    <a:pt x="4432" y="524"/>
                  </a:moveTo>
                  <a:lnTo>
                    <a:pt x="4486" y="579"/>
                  </a:lnTo>
                  <a:lnTo>
                    <a:pt x="4555" y="599"/>
                  </a:lnTo>
                  <a:lnTo>
                    <a:pt x="4632" y="587"/>
                  </a:lnTo>
                  <a:lnTo>
                    <a:pt x="4641" y="556"/>
                  </a:lnTo>
                  <a:lnTo>
                    <a:pt x="4652" y="521"/>
                  </a:lnTo>
                  <a:lnTo>
                    <a:pt x="4621" y="510"/>
                  </a:lnTo>
                  <a:lnTo>
                    <a:pt x="4552" y="490"/>
                  </a:lnTo>
                  <a:lnTo>
                    <a:pt x="4475" y="501"/>
                  </a:lnTo>
                  <a:lnTo>
                    <a:pt x="4432" y="524"/>
                  </a:lnTo>
                  <a:close/>
                  <a:moveTo>
                    <a:pt x="4180" y="845"/>
                  </a:moveTo>
                  <a:lnTo>
                    <a:pt x="4057" y="908"/>
                  </a:lnTo>
                  <a:lnTo>
                    <a:pt x="3876" y="968"/>
                  </a:lnTo>
                  <a:lnTo>
                    <a:pt x="3876" y="1028"/>
                  </a:lnTo>
                  <a:lnTo>
                    <a:pt x="3936" y="1028"/>
                  </a:lnTo>
                  <a:lnTo>
                    <a:pt x="3996" y="1088"/>
                  </a:lnTo>
                  <a:lnTo>
                    <a:pt x="4120" y="1028"/>
                  </a:lnTo>
                  <a:lnTo>
                    <a:pt x="4180" y="1028"/>
                  </a:lnTo>
                  <a:lnTo>
                    <a:pt x="4543" y="968"/>
                  </a:lnTo>
                  <a:lnTo>
                    <a:pt x="4543" y="908"/>
                  </a:lnTo>
                  <a:lnTo>
                    <a:pt x="4300" y="845"/>
                  </a:lnTo>
                  <a:lnTo>
                    <a:pt x="4180" y="845"/>
                  </a:lnTo>
                  <a:close/>
                  <a:moveTo>
                    <a:pt x="3332" y="243"/>
                  </a:moveTo>
                  <a:lnTo>
                    <a:pt x="3241" y="212"/>
                  </a:lnTo>
                  <a:lnTo>
                    <a:pt x="3149" y="180"/>
                  </a:lnTo>
                  <a:lnTo>
                    <a:pt x="2874" y="146"/>
                  </a:lnTo>
                  <a:lnTo>
                    <a:pt x="2665" y="120"/>
                  </a:lnTo>
                  <a:lnTo>
                    <a:pt x="2665" y="120"/>
                  </a:lnTo>
                  <a:lnTo>
                    <a:pt x="2545" y="120"/>
                  </a:lnTo>
                  <a:lnTo>
                    <a:pt x="2545" y="120"/>
                  </a:lnTo>
                  <a:lnTo>
                    <a:pt x="2545" y="180"/>
                  </a:lnTo>
                  <a:lnTo>
                    <a:pt x="1274" y="120"/>
                  </a:lnTo>
                  <a:lnTo>
                    <a:pt x="547" y="60"/>
                  </a:lnTo>
                  <a:lnTo>
                    <a:pt x="487" y="0"/>
                  </a:lnTo>
                  <a:lnTo>
                    <a:pt x="487" y="0"/>
                  </a:lnTo>
                  <a:lnTo>
                    <a:pt x="424" y="0"/>
                  </a:lnTo>
                  <a:lnTo>
                    <a:pt x="424" y="0"/>
                  </a:lnTo>
                  <a:lnTo>
                    <a:pt x="303" y="60"/>
                  </a:lnTo>
                  <a:lnTo>
                    <a:pt x="243" y="60"/>
                  </a:lnTo>
                  <a:lnTo>
                    <a:pt x="243" y="120"/>
                  </a:lnTo>
                  <a:lnTo>
                    <a:pt x="83" y="284"/>
                  </a:lnTo>
                  <a:lnTo>
                    <a:pt x="0" y="364"/>
                  </a:lnTo>
                  <a:lnTo>
                    <a:pt x="183" y="604"/>
                  </a:lnTo>
                  <a:lnTo>
                    <a:pt x="275" y="742"/>
                  </a:lnTo>
                  <a:lnTo>
                    <a:pt x="303" y="788"/>
                  </a:lnTo>
                  <a:lnTo>
                    <a:pt x="243" y="908"/>
                  </a:lnTo>
                  <a:lnTo>
                    <a:pt x="183" y="1272"/>
                  </a:lnTo>
                  <a:lnTo>
                    <a:pt x="123" y="1332"/>
                  </a:lnTo>
                  <a:lnTo>
                    <a:pt x="123" y="1392"/>
                  </a:lnTo>
                  <a:lnTo>
                    <a:pt x="123" y="1392"/>
                  </a:lnTo>
                  <a:lnTo>
                    <a:pt x="183" y="1392"/>
                  </a:lnTo>
                  <a:lnTo>
                    <a:pt x="1526" y="1426"/>
                  </a:lnTo>
                  <a:lnTo>
                    <a:pt x="2422" y="1452"/>
                  </a:lnTo>
                  <a:lnTo>
                    <a:pt x="2422" y="1452"/>
                  </a:lnTo>
                  <a:lnTo>
                    <a:pt x="2422" y="1452"/>
                  </a:lnTo>
                  <a:lnTo>
                    <a:pt x="3029" y="1332"/>
                  </a:lnTo>
                  <a:lnTo>
                    <a:pt x="3149" y="1332"/>
                  </a:lnTo>
                  <a:lnTo>
                    <a:pt x="3149" y="1332"/>
                  </a:lnTo>
                  <a:lnTo>
                    <a:pt x="3149" y="1272"/>
                  </a:lnTo>
                  <a:lnTo>
                    <a:pt x="3392" y="1051"/>
                  </a:lnTo>
                  <a:lnTo>
                    <a:pt x="3756" y="725"/>
                  </a:lnTo>
                  <a:lnTo>
                    <a:pt x="3756" y="667"/>
                  </a:lnTo>
                  <a:lnTo>
                    <a:pt x="3756" y="424"/>
                  </a:lnTo>
                  <a:lnTo>
                    <a:pt x="3696" y="364"/>
                  </a:lnTo>
                  <a:lnTo>
                    <a:pt x="3332" y="24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dirty="0"/>
            </a:p>
          </p:txBody>
        </p:sp>
      </p:grpSp>
      <p:sp>
        <p:nvSpPr>
          <p:cNvPr id="143" name="TextBox 142"/>
          <p:cNvSpPr txBox="1"/>
          <p:nvPr/>
        </p:nvSpPr>
        <p:spPr>
          <a:xfrm>
            <a:off x="7868092" y="5178056"/>
            <a:ext cx="344966" cy="230832"/>
          </a:xfrm>
          <a:prstGeom prst="rect">
            <a:avLst/>
          </a:prstGeom>
          <a:noFill/>
        </p:spPr>
        <p:txBody>
          <a:bodyPr wrap="none" rtlCol="0">
            <a:spAutoFit/>
          </a:bodyPr>
          <a:lstStyle/>
          <a:p>
            <a:r>
              <a:rPr lang="en-US" sz="900" b="1" dirty="0" smtClean="0">
                <a:latin typeface="+mn-lt"/>
              </a:rPr>
              <a:t>PR</a:t>
            </a:r>
          </a:p>
        </p:txBody>
      </p:sp>
      <p:sp>
        <p:nvSpPr>
          <p:cNvPr id="144" name="TextBox 143"/>
          <p:cNvSpPr txBox="1"/>
          <p:nvPr/>
        </p:nvSpPr>
        <p:spPr>
          <a:xfrm>
            <a:off x="7620000" y="6611779"/>
            <a:ext cx="1990725" cy="246221"/>
          </a:xfrm>
          <a:prstGeom prst="rect">
            <a:avLst/>
          </a:prstGeom>
          <a:noFill/>
        </p:spPr>
        <p:txBody>
          <a:bodyPr wrap="square" rtlCol="0">
            <a:spAutoFit/>
          </a:bodyPr>
          <a:lstStyle/>
          <a:p>
            <a:r>
              <a:rPr lang="en-US" sz="1000" b="1" i="1" dirty="0" smtClean="0"/>
              <a:t>October 2012</a:t>
            </a:r>
            <a:endParaRPr lang="en-US" sz="1000" b="1" i="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4800" y="304800"/>
            <a:ext cx="8534400" cy="590550"/>
          </a:xfrm>
        </p:spPr>
        <p:txBody>
          <a:bodyPr/>
          <a:lstStyle/>
          <a:p>
            <a:pPr algn="ctr" eaLnBrk="1" hangingPunct="1"/>
            <a:r>
              <a:rPr lang="en-GB" b="1" dirty="0" smtClean="0"/>
              <a:t>Specialty Tiers Legislative Status 2011-2012</a:t>
            </a:r>
            <a:endParaRPr b="1" dirty="0" smtClean="0"/>
          </a:p>
        </p:txBody>
      </p:sp>
      <p:grpSp>
        <p:nvGrpSpPr>
          <p:cNvPr id="2" name="Group 3"/>
          <p:cNvGrpSpPr>
            <a:grpSpLocks/>
          </p:cNvGrpSpPr>
          <p:nvPr/>
        </p:nvGrpSpPr>
        <p:grpSpPr bwMode="auto">
          <a:xfrm>
            <a:off x="457200" y="1524000"/>
            <a:ext cx="7223170" cy="4368804"/>
            <a:chOff x="190" y="859"/>
            <a:chExt cx="4550" cy="2752"/>
          </a:xfrm>
          <a:solidFill>
            <a:srgbClr val="E3E3E3"/>
          </a:solidFill>
        </p:grpSpPr>
        <p:grpSp>
          <p:nvGrpSpPr>
            <p:cNvPr id="3" name="Group 4"/>
            <p:cNvGrpSpPr>
              <a:grpSpLocks/>
            </p:cNvGrpSpPr>
            <p:nvPr/>
          </p:nvGrpSpPr>
          <p:grpSpPr bwMode="auto">
            <a:xfrm>
              <a:off x="1083" y="3065"/>
              <a:ext cx="551" cy="452"/>
              <a:chOff x="1499" y="3037"/>
              <a:chExt cx="551" cy="452"/>
            </a:xfrm>
            <a:grpFill/>
          </p:grpSpPr>
          <p:grpSp>
            <p:nvGrpSpPr>
              <p:cNvPr id="4" name="Group 5" descr="60%"/>
              <p:cNvGrpSpPr>
                <a:grpSpLocks/>
              </p:cNvGrpSpPr>
              <p:nvPr/>
            </p:nvGrpSpPr>
            <p:grpSpPr bwMode="auto">
              <a:xfrm>
                <a:off x="1499" y="3037"/>
                <a:ext cx="551" cy="452"/>
                <a:chOff x="1759" y="3382"/>
                <a:chExt cx="824" cy="634"/>
              </a:xfrm>
              <a:grpFill/>
            </p:grpSpPr>
            <p:sp>
              <p:nvSpPr>
                <p:cNvPr id="60" name="Freeform 6"/>
                <p:cNvSpPr>
                  <a:spLocks/>
                </p:cNvSpPr>
                <p:nvPr/>
              </p:nvSpPr>
              <p:spPr bwMode="gray">
                <a:xfrm>
                  <a:off x="1759" y="3462"/>
                  <a:ext cx="63" cy="91"/>
                </a:xfrm>
                <a:custGeom>
                  <a:avLst/>
                  <a:gdLst/>
                  <a:ahLst/>
                  <a:cxnLst>
                    <a:cxn ang="0">
                      <a:pos x="0" y="91"/>
                    </a:cxn>
                    <a:cxn ang="0">
                      <a:pos x="0" y="64"/>
                    </a:cxn>
                    <a:cxn ang="0">
                      <a:pos x="36" y="0"/>
                    </a:cxn>
                    <a:cxn ang="0">
                      <a:pos x="63" y="19"/>
                    </a:cxn>
                    <a:cxn ang="0">
                      <a:pos x="33" y="91"/>
                    </a:cxn>
                    <a:cxn ang="0">
                      <a:pos x="0" y="91"/>
                    </a:cxn>
                  </a:cxnLst>
                  <a:rect l="0" t="0" r="r" b="b"/>
                  <a:pathLst>
                    <a:path w="63" h="91">
                      <a:moveTo>
                        <a:pt x="0" y="91"/>
                      </a:moveTo>
                      <a:lnTo>
                        <a:pt x="0" y="64"/>
                      </a:lnTo>
                      <a:lnTo>
                        <a:pt x="36" y="0"/>
                      </a:lnTo>
                      <a:lnTo>
                        <a:pt x="63" y="19"/>
                      </a:lnTo>
                      <a:lnTo>
                        <a:pt x="33" y="91"/>
                      </a:lnTo>
                      <a:lnTo>
                        <a:pt x="0" y="91"/>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1" name="Freeform 7"/>
                <p:cNvSpPr>
                  <a:spLocks/>
                </p:cNvSpPr>
                <p:nvPr/>
              </p:nvSpPr>
              <p:spPr bwMode="gray">
                <a:xfrm>
                  <a:off x="1849" y="3382"/>
                  <a:ext cx="118" cy="116"/>
                </a:xfrm>
                <a:custGeom>
                  <a:avLst/>
                  <a:gdLst/>
                  <a:ahLst/>
                  <a:cxnLst>
                    <a:cxn ang="0">
                      <a:pos x="26" y="13"/>
                    </a:cxn>
                    <a:cxn ang="0">
                      <a:pos x="0" y="69"/>
                    </a:cxn>
                    <a:cxn ang="0">
                      <a:pos x="46" y="106"/>
                    </a:cxn>
                    <a:cxn ang="0">
                      <a:pos x="98" y="116"/>
                    </a:cxn>
                    <a:cxn ang="0">
                      <a:pos x="118" y="70"/>
                    </a:cxn>
                    <a:cxn ang="0">
                      <a:pos x="106" y="0"/>
                    </a:cxn>
                    <a:cxn ang="0">
                      <a:pos x="26" y="13"/>
                    </a:cxn>
                  </a:cxnLst>
                  <a:rect l="0" t="0" r="r" b="b"/>
                  <a:pathLst>
                    <a:path w="118" h="116">
                      <a:moveTo>
                        <a:pt x="26" y="13"/>
                      </a:moveTo>
                      <a:lnTo>
                        <a:pt x="0" y="69"/>
                      </a:lnTo>
                      <a:lnTo>
                        <a:pt x="46" y="106"/>
                      </a:lnTo>
                      <a:lnTo>
                        <a:pt x="98" y="116"/>
                      </a:lnTo>
                      <a:lnTo>
                        <a:pt x="118" y="70"/>
                      </a:lnTo>
                      <a:lnTo>
                        <a:pt x="106" y="0"/>
                      </a:lnTo>
                      <a:lnTo>
                        <a:pt x="26" y="13"/>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2" name="Freeform 8"/>
                <p:cNvSpPr>
                  <a:spLocks/>
                </p:cNvSpPr>
                <p:nvPr/>
              </p:nvSpPr>
              <p:spPr bwMode="gray">
                <a:xfrm>
                  <a:off x="1959" y="3462"/>
                  <a:ext cx="175" cy="130"/>
                </a:xfrm>
                <a:custGeom>
                  <a:avLst/>
                  <a:gdLst/>
                  <a:ahLst/>
                  <a:cxnLst>
                    <a:cxn ang="0">
                      <a:pos x="0" y="46"/>
                    </a:cxn>
                    <a:cxn ang="0">
                      <a:pos x="120" y="0"/>
                    </a:cxn>
                    <a:cxn ang="0">
                      <a:pos x="143" y="56"/>
                    </a:cxn>
                    <a:cxn ang="0">
                      <a:pos x="166" y="69"/>
                    </a:cxn>
                    <a:cxn ang="0">
                      <a:pos x="176" y="114"/>
                    </a:cxn>
                    <a:cxn ang="0">
                      <a:pos x="116" y="121"/>
                    </a:cxn>
                    <a:cxn ang="0">
                      <a:pos x="73" y="130"/>
                    </a:cxn>
                    <a:cxn ang="0">
                      <a:pos x="0" y="46"/>
                    </a:cxn>
                  </a:cxnLst>
                  <a:rect l="0" t="0" r="r" b="b"/>
                  <a:pathLst>
                    <a:path w="176" h="130">
                      <a:moveTo>
                        <a:pt x="0" y="46"/>
                      </a:moveTo>
                      <a:lnTo>
                        <a:pt x="120" y="0"/>
                      </a:lnTo>
                      <a:lnTo>
                        <a:pt x="143" y="56"/>
                      </a:lnTo>
                      <a:lnTo>
                        <a:pt x="166" y="69"/>
                      </a:lnTo>
                      <a:lnTo>
                        <a:pt x="176" y="114"/>
                      </a:lnTo>
                      <a:lnTo>
                        <a:pt x="116" y="121"/>
                      </a:lnTo>
                      <a:lnTo>
                        <a:pt x="73" y="130"/>
                      </a:lnTo>
                      <a:lnTo>
                        <a:pt x="0" y="46"/>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3" name="Freeform 9"/>
                <p:cNvSpPr>
                  <a:spLocks/>
                </p:cNvSpPr>
                <p:nvPr/>
              </p:nvSpPr>
              <p:spPr bwMode="gray">
                <a:xfrm>
                  <a:off x="2142" y="3562"/>
                  <a:ext cx="141" cy="67"/>
                </a:xfrm>
                <a:custGeom>
                  <a:avLst/>
                  <a:gdLst/>
                  <a:ahLst/>
                  <a:cxnLst>
                    <a:cxn ang="0">
                      <a:pos x="21" y="2"/>
                    </a:cxn>
                    <a:cxn ang="0">
                      <a:pos x="0" y="64"/>
                    </a:cxn>
                    <a:cxn ang="0">
                      <a:pos x="37" y="68"/>
                    </a:cxn>
                    <a:cxn ang="0">
                      <a:pos x="60" y="54"/>
                    </a:cxn>
                    <a:cxn ang="0">
                      <a:pos x="103" y="55"/>
                    </a:cxn>
                    <a:cxn ang="0">
                      <a:pos x="140" y="28"/>
                    </a:cxn>
                    <a:cxn ang="0">
                      <a:pos x="115" y="18"/>
                    </a:cxn>
                    <a:cxn ang="0">
                      <a:pos x="97" y="0"/>
                    </a:cxn>
                    <a:cxn ang="0">
                      <a:pos x="21" y="2"/>
                    </a:cxn>
                  </a:cxnLst>
                  <a:rect l="0" t="0" r="r" b="b"/>
                  <a:pathLst>
                    <a:path w="140" h="68">
                      <a:moveTo>
                        <a:pt x="21" y="2"/>
                      </a:moveTo>
                      <a:lnTo>
                        <a:pt x="0" y="64"/>
                      </a:lnTo>
                      <a:lnTo>
                        <a:pt x="37" y="68"/>
                      </a:lnTo>
                      <a:lnTo>
                        <a:pt x="60" y="54"/>
                      </a:lnTo>
                      <a:lnTo>
                        <a:pt x="103" y="55"/>
                      </a:lnTo>
                      <a:lnTo>
                        <a:pt x="140" y="28"/>
                      </a:lnTo>
                      <a:lnTo>
                        <a:pt x="115" y="18"/>
                      </a:lnTo>
                      <a:lnTo>
                        <a:pt x="97" y="0"/>
                      </a:lnTo>
                      <a:lnTo>
                        <a:pt x="21" y="2"/>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4" name="Freeform 10"/>
                <p:cNvSpPr>
                  <a:spLocks/>
                </p:cNvSpPr>
                <p:nvPr/>
              </p:nvSpPr>
              <p:spPr bwMode="gray">
                <a:xfrm>
                  <a:off x="2184" y="3658"/>
                  <a:ext cx="57" cy="49"/>
                </a:xfrm>
                <a:custGeom>
                  <a:avLst/>
                  <a:gdLst/>
                  <a:ahLst/>
                  <a:cxnLst>
                    <a:cxn ang="0">
                      <a:pos x="50" y="0"/>
                    </a:cxn>
                    <a:cxn ang="0">
                      <a:pos x="0" y="4"/>
                    </a:cxn>
                    <a:cxn ang="0">
                      <a:pos x="9" y="50"/>
                    </a:cxn>
                    <a:cxn ang="0">
                      <a:pos x="57" y="38"/>
                    </a:cxn>
                    <a:cxn ang="0">
                      <a:pos x="50" y="0"/>
                    </a:cxn>
                  </a:cxnLst>
                  <a:rect l="0" t="0" r="r" b="b"/>
                  <a:pathLst>
                    <a:path w="57" h="50">
                      <a:moveTo>
                        <a:pt x="50" y="0"/>
                      </a:moveTo>
                      <a:lnTo>
                        <a:pt x="0" y="4"/>
                      </a:lnTo>
                      <a:lnTo>
                        <a:pt x="9" y="50"/>
                      </a:lnTo>
                      <a:lnTo>
                        <a:pt x="57" y="38"/>
                      </a:lnTo>
                      <a:lnTo>
                        <a:pt x="50" y="0"/>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5" name="Freeform 11"/>
                <p:cNvSpPr>
                  <a:spLocks/>
                </p:cNvSpPr>
                <p:nvPr/>
              </p:nvSpPr>
              <p:spPr bwMode="gray">
                <a:xfrm>
                  <a:off x="2247" y="3712"/>
                  <a:ext cx="39" cy="49"/>
                </a:xfrm>
                <a:custGeom>
                  <a:avLst/>
                  <a:gdLst/>
                  <a:ahLst/>
                  <a:cxnLst>
                    <a:cxn ang="0">
                      <a:pos x="0" y="19"/>
                    </a:cxn>
                    <a:cxn ang="0">
                      <a:pos x="39" y="0"/>
                    </a:cxn>
                    <a:cxn ang="0">
                      <a:pos x="39" y="43"/>
                    </a:cxn>
                    <a:cxn ang="0">
                      <a:pos x="13" y="49"/>
                    </a:cxn>
                    <a:cxn ang="0">
                      <a:pos x="0" y="19"/>
                    </a:cxn>
                  </a:cxnLst>
                  <a:rect l="0" t="0" r="r" b="b"/>
                  <a:pathLst>
                    <a:path w="39" h="49">
                      <a:moveTo>
                        <a:pt x="0" y="19"/>
                      </a:moveTo>
                      <a:lnTo>
                        <a:pt x="39" y="0"/>
                      </a:lnTo>
                      <a:lnTo>
                        <a:pt x="39" y="43"/>
                      </a:lnTo>
                      <a:lnTo>
                        <a:pt x="13" y="49"/>
                      </a:lnTo>
                      <a:lnTo>
                        <a:pt x="0" y="19"/>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66" name="Freeform 12"/>
                <p:cNvSpPr>
                  <a:spLocks/>
                </p:cNvSpPr>
                <p:nvPr/>
              </p:nvSpPr>
              <p:spPr bwMode="gray">
                <a:xfrm>
                  <a:off x="2345" y="3735"/>
                  <a:ext cx="238" cy="281"/>
                </a:xfrm>
                <a:custGeom>
                  <a:avLst/>
                  <a:gdLst/>
                  <a:ahLst/>
                  <a:cxnLst>
                    <a:cxn ang="0">
                      <a:pos x="40" y="0"/>
                    </a:cxn>
                    <a:cxn ang="0">
                      <a:pos x="0" y="107"/>
                    </a:cxn>
                    <a:cxn ang="0">
                      <a:pos x="28" y="160"/>
                    </a:cxn>
                    <a:cxn ang="0">
                      <a:pos x="28" y="256"/>
                    </a:cxn>
                    <a:cxn ang="0">
                      <a:pos x="85" y="281"/>
                    </a:cxn>
                    <a:cxn ang="0">
                      <a:pos x="111" y="226"/>
                    </a:cxn>
                    <a:cxn ang="0">
                      <a:pos x="184" y="213"/>
                    </a:cxn>
                    <a:cxn ang="0">
                      <a:pos x="238" y="151"/>
                    </a:cxn>
                    <a:cxn ang="0">
                      <a:pos x="181" y="56"/>
                    </a:cxn>
                    <a:cxn ang="0">
                      <a:pos x="40" y="0"/>
                    </a:cxn>
                  </a:cxnLst>
                  <a:rect l="0" t="0" r="r" b="b"/>
                  <a:pathLst>
                    <a:path w="238" h="281">
                      <a:moveTo>
                        <a:pt x="40" y="0"/>
                      </a:moveTo>
                      <a:lnTo>
                        <a:pt x="0" y="107"/>
                      </a:lnTo>
                      <a:lnTo>
                        <a:pt x="28" y="160"/>
                      </a:lnTo>
                      <a:lnTo>
                        <a:pt x="28" y="256"/>
                      </a:lnTo>
                      <a:lnTo>
                        <a:pt x="85" y="281"/>
                      </a:lnTo>
                      <a:lnTo>
                        <a:pt x="111" y="226"/>
                      </a:lnTo>
                      <a:lnTo>
                        <a:pt x="184" y="213"/>
                      </a:lnTo>
                      <a:lnTo>
                        <a:pt x="238" y="151"/>
                      </a:lnTo>
                      <a:lnTo>
                        <a:pt x="181" y="56"/>
                      </a:lnTo>
                      <a:lnTo>
                        <a:pt x="40" y="0"/>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59" name="Freeform 13"/>
              <p:cNvSpPr>
                <a:spLocks/>
              </p:cNvSpPr>
              <p:nvPr/>
            </p:nvSpPr>
            <p:spPr bwMode="gray">
              <a:xfrm>
                <a:off x="1824" y="3185"/>
                <a:ext cx="87" cy="78"/>
              </a:xfrm>
              <a:custGeom>
                <a:avLst/>
                <a:gdLst/>
                <a:ahLst/>
                <a:cxnLst>
                  <a:cxn ang="0">
                    <a:pos x="27" y="0"/>
                  </a:cxn>
                  <a:cxn ang="0">
                    <a:pos x="0" y="33"/>
                  </a:cxn>
                  <a:cxn ang="0">
                    <a:pos x="12" y="59"/>
                  </a:cxn>
                  <a:cxn ang="0">
                    <a:pos x="36" y="68"/>
                  </a:cxn>
                  <a:cxn ang="0">
                    <a:pos x="62" y="110"/>
                  </a:cxn>
                  <a:cxn ang="0">
                    <a:pos x="130" y="93"/>
                  </a:cxn>
                  <a:cxn ang="0">
                    <a:pos x="132" y="48"/>
                  </a:cxn>
                  <a:cxn ang="0">
                    <a:pos x="82" y="9"/>
                  </a:cxn>
                  <a:cxn ang="0">
                    <a:pos x="27" y="0"/>
                  </a:cxn>
                </a:cxnLst>
                <a:rect l="0" t="0" r="r" b="b"/>
                <a:pathLst>
                  <a:path w="132" h="110">
                    <a:moveTo>
                      <a:pt x="27" y="0"/>
                    </a:moveTo>
                    <a:lnTo>
                      <a:pt x="0" y="33"/>
                    </a:lnTo>
                    <a:lnTo>
                      <a:pt x="12" y="59"/>
                    </a:lnTo>
                    <a:lnTo>
                      <a:pt x="36" y="68"/>
                    </a:lnTo>
                    <a:lnTo>
                      <a:pt x="62" y="110"/>
                    </a:lnTo>
                    <a:lnTo>
                      <a:pt x="130" y="93"/>
                    </a:lnTo>
                    <a:lnTo>
                      <a:pt x="132" y="48"/>
                    </a:lnTo>
                    <a:lnTo>
                      <a:pt x="82" y="9"/>
                    </a:lnTo>
                    <a:lnTo>
                      <a:pt x="27" y="0"/>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6" name="Freeform 14"/>
            <p:cNvSpPr>
              <a:spLocks/>
            </p:cNvSpPr>
            <p:nvPr/>
          </p:nvSpPr>
          <p:spPr bwMode="gray">
            <a:xfrm>
              <a:off x="238" y="2789"/>
              <a:ext cx="834" cy="822"/>
            </a:xfrm>
            <a:custGeom>
              <a:avLst/>
              <a:gdLst/>
              <a:ahLst/>
              <a:cxnLst>
                <a:cxn ang="0">
                  <a:pos x="240" y="219"/>
                </a:cxn>
                <a:cxn ang="0">
                  <a:pos x="543" y="0"/>
                </a:cxn>
                <a:cxn ang="0">
                  <a:pos x="687" y="39"/>
                </a:cxn>
                <a:cxn ang="0">
                  <a:pos x="757" y="109"/>
                </a:cxn>
                <a:cxn ang="0">
                  <a:pos x="1041" y="136"/>
                </a:cxn>
                <a:cxn ang="0">
                  <a:pos x="1050" y="863"/>
                </a:cxn>
                <a:cxn ang="0">
                  <a:pos x="1143" y="885"/>
                </a:cxn>
                <a:cxn ang="0">
                  <a:pos x="1186" y="972"/>
                </a:cxn>
                <a:cxn ang="0">
                  <a:pos x="1251" y="942"/>
                </a:cxn>
                <a:cxn ang="0">
                  <a:pos x="1389" y="1139"/>
                </a:cxn>
                <a:cxn ang="0">
                  <a:pos x="1506" y="1230"/>
                </a:cxn>
                <a:cxn ang="0">
                  <a:pos x="1501" y="1309"/>
                </a:cxn>
                <a:cxn ang="0">
                  <a:pos x="1353" y="1319"/>
                </a:cxn>
                <a:cxn ang="0">
                  <a:pos x="1287" y="1078"/>
                </a:cxn>
                <a:cxn ang="0">
                  <a:pos x="819" y="840"/>
                </a:cxn>
                <a:cxn ang="0">
                  <a:pos x="831" y="915"/>
                </a:cxn>
                <a:cxn ang="0">
                  <a:pos x="726" y="1012"/>
                </a:cxn>
                <a:cxn ang="0">
                  <a:pos x="709" y="976"/>
                </a:cxn>
                <a:cxn ang="0">
                  <a:pos x="679" y="976"/>
                </a:cxn>
                <a:cxn ang="0">
                  <a:pos x="594" y="1178"/>
                </a:cxn>
                <a:cxn ang="0">
                  <a:pos x="333" y="1376"/>
                </a:cxn>
                <a:cxn ang="0">
                  <a:pos x="74" y="1470"/>
                </a:cxn>
                <a:cxn ang="0">
                  <a:pos x="0" y="1457"/>
                </a:cxn>
                <a:cxn ang="0">
                  <a:pos x="297" y="1288"/>
                </a:cxn>
                <a:cxn ang="0">
                  <a:pos x="333" y="1288"/>
                </a:cxn>
                <a:cxn ang="0">
                  <a:pos x="441" y="1156"/>
                </a:cxn>
                <a:cxn ang="0">
                  <a:pos x="490" y="1152"/>
                </a:cxn>
                <a:cxn ang="0">
                  <a:pos x="564" y="1052"/>
                </a:cxn>
                <a:cxn ang="0">
                  <a:pos x="539" y="1008"/>
                </a:cxn>
                <a:cxn ang="0">
                  <a:pos x="380" y="1029"/>
                </a:cxn>
                <a:cxn ang="0">
                  <a:pos x="271" y="779"/>
                </a:cxn>
                <a:cxn ang="0">
                  <a:pos x="333" y="666"/>
                </a:cxn>
                <a:cxn ang="0">
                  <a:pos x="433" y="626"/>
                </a:cxn>
                <a:cxn ang="0">
                  <a:pos x="397" y="526"/>
                </a:cxn>
                <a:cxn ang="0">
                  <a:pos x="293" y="573"/>
                </a:cxn>
                <a:cxn ang="0">
                  <a:pos x="214" y="429"/>
                </a:cxn>
                <a:cxn ang="0">
                  <a:pos x="301" y="395"/>
                </a:cxn>
                <a:cxn ang="0">
                  <a:pos x="380" y="433"/>
                </a:cxn>
                <a:cxn ang="0">
                  <a:pos x="416" y="412"/>
                </a:cxn>
                <a:cxn ang="0">
                  <a:pos x="350" y="289"/>
                </a:cxn>
                <a:cxn ang="0">
                  <a:pos x="236" y="280"/>
                </a:cxn>
                <a:cxn ang="0">
                  <a:pos x="240" y="219"/>
                </a:cxn>
              </a:cxnLst>
              <a:rect l="0" t="0" r="r" b="b"/>
              <a:pathLst>
                <a:path w="1506" h="1470">
                  <a:moveTo>
                    <a:pt x="240" y="219"/>
                  </a:moveTo>
                  <a:lnTo>
                    <a:pt x="543" y="0"/>
                  </a:lnTo>
                  <a:lnTo>
                    <a:pt x="687" y="39"/>
                  </a:lnTo>
                  <a:lnTo>
                    <a:pt x="757" y="109"/>
                  </a:lnTo>
                  <a:lnTo>
                    <a:pt x="1041" y="136"/>
                  </a:lnTo>
                  <a:lnTo>
                    <a:pt x="1050" y="863"/>
                  </a:lnTo>
                  <a:lnTo>
                    <a:pt x="1143" y="885"/>
                  </a:lnTo>
                  <a:lnTo>
                    <a:pt x="1186" y="972"/>
                  </a:lnTo>
                  <a:lnTo>
                    <a:pt x="1251" y="942"/>
                  </a:lnTo>
                  <a:lnTo>
                    <a:pt x="1389" y="1139"/>
                  </a:lnTo>
                  <a:lnTo>
                    <a:pt x="1506" y="1230"/>
                  </a:lnTo>
                  <a:lnTo>
                    <a:pt x="1501" y="1309"/>
                  </a:lnTo>
                  <a:lnTo>
                    <a:pt x="1353" y="1319"/>
                  </a:lnTo>
                  <a:lnTo>
                    <a:pt x="1287" y="1078"/>
                  </a:lnTo>
                  <a:lnTo>
                    <a:pt x="819" y="840"/>
                  </a:lnTo>
                  <a:lnTo>
                    <a:pt x="831" y="915"/>
                  </a:lnTo>
                  <a:lnTo>
                    <a:pt x="726" y="1012"/>
                  </a:lnTo>
                  <a:lnTo>
                    <a:pt x="709" y="976"/>
                  </a:lnTo>
                  <a:lnTo>
                    <a:pt x="679" y="976"/>
                  </a:lnTo>
                  <a:lnTo>
                    <a:pt x="594" y="1178"/>
                  </a:lnTo>
                  <a:lnTo>
                    <a:pt x="333" y="1376"/>
                  </a:lnTo>
                  <a:lnTo>
                    <a:pt x="74" y="1470"/>
                  </a:lnTo>
                  <a:lnTo>
                    <a:pt x="0" y="1457"/>
                  </a:lnTo>
                  <a:lnTo>
                    <a:pt x="297" y="1288"/>
                  </a:lnTo>
                  <a:lnTo>
                    <a:pt x="333" y="1288"/>
                  </a:lnTo>
                  <a:lnTo>
                    <a:pt x="441" y="1156"/>
                  </a:lnTo>
                  <a:lnTo>
                    <a:pt x="490" y="1152"/>
                  </a:lnTo>
                  <a:lnTo>
                    <a:pt x="564" y="1052"/>
                  </a:lnTo>
                  <a:lnTo>
                    <a:pt x="539" y="1008"/>
                  </a:lnTo>
                  <a:lnTo>
                    <a:pt x="380" y="1029"/>
                  </a:lnTo>
                  <a:lnTo>
                    <a:pt x="271" y="779"/>
                  </a:lnTo>
                  <a:lnTo>
                    <a:pt x="333" y="666"/>
                  </a:lnTo>
                  <a:lnTo>
                    <a:pt x="433" y="626"/>
                  </a:lnTo>
                  <a:lnTo>
                    <a:pt x="397" y="526"/>
                  </a:lnTo>
                  <a:lnTo>
                    <a:pt x="293" y="573"/>
                  </a:lnTo>
                  <a:lnTo>
                    <a:pt x="214" y="429"/>
                  </a:lnTo>
                  <a:lnTo>
                    <a:pt x="301" y="395"/>
                  </a:lnTo>
                  <a:lnTo>
                    <a:pt x="380" y="433"/>
                  </a:lnTo>
                  <a:lnTo>
                    <a:pt x="416" y="412"/>
                  </a:lnTo>
                  <a:lnTo>
                    <a:pt x="350" y="289"/>
                  </a:lnTo>
                  <a:lnTo>
                    <a:pt x="236" y="280"/>
                  </a:lnTo>
                  <a:lnTo>
                    <a:pt x="240" y="219"/>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7" name="Freeform 15"/>
            <p:cNvSpPr>
              <a:spLocks/>
            </p:cNvSpPr>
            <p:nvPr/>
          </p:nvSpPr>
          <p:spPr bwMode="gray">
            <a:xfrm>
              <a:off x="4406" y="859"/>
              <a:ext cx="334" cy="504"/>
            </a:xfrm>
            <a:custGeom>
              <a:avLst/>
              <a:gdLst/>
              <a:ahLst/>
              <a:cxnLst>
                <a:cxn ang="0">
                  <a:pos x="70" y="14"/>
                </a:cxn>
                <a:cxn ang="0">
                  <a:pos x="26" y="98"/>
                </a:cxn>
                <a:cxn ang="0">
                  <a:pos x="47" y="130"/>
                </a:cxn>
                <a:cxn ang="0">
                  <a:pos x="26" y="168"/>
                </a:cxn>
                <a:cxn ang="0">
                  <a:pos x="38" y="181"/>
                </a:cxn>
                <a:cxn ang="0">
                  <a:pos x="30" y="207"/>
                </a:cxn>
                <a:cxn ang="0">
                  <a:pos x="30" y="250"/>
                </a:cxn>
                <a:cxn ang="0">
                  <a:pos x="0" y="265"/>
                </a:cxn>
                <a:cxn ang="0">
                  <a:pos x="11" y="278"/>
                </a:cxn>
                <a:cxn ang="0">
                  <a:pos x="74" y="438"/>
                </a:cxn>
                <a:cxn ang="0">
                  <a:pos x="124" y="458"/>
                </a:cxn>
                <a:cxn ang="0">
                  <a:pos x="121" y="425"/>
                </a:cxn>
                <a:cxn ang="0">
                  <a:pos x="146" y="400"/>
                </a:cxn>
                <a:cxn ang="0">
                  <a:pos x="137" y="372"/>
                </a:cxn>
                <a:cxn ang="0">
                  <a:pos x="198" y="340"/>
                </a:cxn>
                <a:cxn ang="0">
                  <a:pos x="201" y="295"/>
                </a:cxn>
                <a:cxn ang="0">
                  <a:pos x="237" y="292"/>
                </a:cxn>
                <a:cxn ang="0">
                  <a:pos x="266" y="258"/>
                </a:cxn>
                <a:cxn ang="0">
                  <a:pos x="300" y="235"/>
                </a:cxn>
                <a:cxn ang="0">
                  <a:pos x="300" y="207"/>
                </a:cxn>
                <a:cxn ang="0">
                  <a:pos x="253" y="198"/>
                </a:cxn>
                <a:cxn ang="0">
                  <a:pos x="244" y="167"/>
                </a:cxn>
                <a:cxn ang="0">
                  <a:pos x="197" y="162"/>
                </a:cxn>
                <a:cxn ang="0">
                  <a:pos x="158" y="27"/>
                </a:cxn>
                <a:cxn ang="0">
                  <a:pos x="141" y="0"/>
                </a:cxn>
                <a:cxn ang="0">
                  <a:pos x="94" y="11"/>
                </a:cxn>
                <a:cxn ang="0">
                  <a:pos x="86" y="24"/>
                </a:cxn>
                <a:cxn ang="0">
                  <a:pos x="70" y="14"/>
                </a:cxn>
              </a:cxnLst>
              <a:rect l="0" t="0" r="r" b="b"/>
              <a:pathLst>
                <a:path w="300" h="458">
                  <a:moveTo>
                    <a:pt x="70" y="14"/>
                  </a:moveTo>
                  <a:lnTo>
                    <a:pt x="26" y="98"/>
                  </a:lnTo>
                  <a:lnTo>
                    <a:pt x="47" y="130"/>
                  </a:lnTo>
                  <a:lnTo>
                    <a:pt x="26" y="168"/>
                  </a:lnTo>
                  <a:lnTo>
                    <a:pt x="38" y="181"/>
                  </a:lnTo>
                  <a:lnTo>
                    <a:pt x="30" y="207"/>
                  </a:lnTo>
                  <a:lnTo>
                    <a:pt x="30" y="250"/>
                  </a:lnTo>
                  <a:lnTo>
                    <a:pt x="0" y="265"/>
                  </a:lnTo>
                  <a:lnTo>
                    <a:pt x="11" y="278"/>
                  </a:lnTo>
                  <a:lnTo>
                    <a:pt x="74" y="438"/>
                  </a:lnTo>
                  <a:lnTo>
                    <a:pt x="124" y="458"/>
                  </a:lnTo>
                  <a:lnTo>
                    <a:pt x="121" y="425"/>
                  </a:lnTo>
                  <a:lnTo>
                    <a:pt x="146" y="400"/>
                  </a:lnTo>
                  <a:lnTo>
                    <a:pt x="137" y="372"/>
                  </a:lnTo>
                  <a:lnTo>
                    <a:pt x="198" y="340"/>
                  </a:lnTo>
                  <a:lnTo>
                    <a:pt x="201" y="295"/>
                  </a:lnTo>
                  <a:lnTo>
                    <a:pt x="237" y="292"/>
                  </a:lnTo>
                  <a:lnTo>
                    <a:pt x="266" y="258"/>
                  </a:lnTo>
                  <a:lnTo>
                    <a:pt x="300" y="235"/>
                  </a:lnTo>
                  <a:lnTo>
                    <a:pt x="300" y="207"/>
                  </a:lnTo>
                  <a:lnTo>
                    <a:pt x="253" y="198"/>
                  </a:lnTo>
                  <a:lnTo>
                    <a:pt x="244" y="167"/>
                  </a:lnTo>
                  <a:lnTo>
                    <a:pt x="197" y="162"/>
                  </a:lnTo>
                  <a:lnTo>
                    <a:pt x="158" y="27"/>
                  </a:lnTo>
                  <a:lnTo>
                    <a:pt x="141" y="0"/>
                  </a:lnTo>
                  <a:lnTo>
                    <a:pt x="94" y="11"/>
                  </a:lnTo>
                  <a:lnTo>
                    <a:pt x="86" y="24"/>
                  </a:lnTo>
                  <a:lnTo>
                    <a:pt x="70" y="14"/>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8" name="Freeform 16"/>
            <p:cNvSpPr>
              <a:spLocks/>
            </p:cNvSpPr>
            <p:nvPr/>
          </p:nvSpPr>
          <p:spPr bwMode="gray">
            <a:xfrm>
              <a:off x="3910" y="1851"/>
              <a:ext cx="430" cy="174"/>
            </a:xfrm>
            <a:custGeom>
              <a:avLst/>
              <a:gdLst/>
              <a:ahLst/>
              <a:cxnLst>
                <a:cxn ang="0">
                  <a:pos x="0" y="54"/>
                </a:cxn>
                <a:cxn ang="0">
                  <a:pos x="287" y="0"/>
                </a:cxn>
                <a:cxn ang="0">
                  <a:pos x="334" y="109"/>
                </a:cxn>
                <a:cxn ang="0">
                  <a:pos x="384" y="97"/>
                </a:cxn>
                <a:cxn ang="0">
                  <a:pos x="385" y="152"/>
                </a:cxn>
                <a:cxn ang="0">
                  <a:pos x="345" y="159"/>
                </a:cxn>
                <a:cxn ang="0">
                  <a:pos x="310" y="123"/>
                </a:cxn>
                <a:cxn ang="0">
                  <a:pos x="287" y="80"/>
                </a:cxn>
                <a:cxn ang="0">
                  <a:pos x="283" y="20"/>
                </a:cxn>
                <a:cxn ang="0">
                  <a:pos x="265" y="50"/>
                </a:cxn>
                <a:cxn ang="0">
                  <a:pos x="285" y="140"/>
                </a:cxn>
                <a:cxn ang="0">
                  <a:pos x="201" y="153"/>
                </a:cxn>
                <a:cxn ang="0">
                  <a:pos x="198" y="87"/>
                </a:cxn>
                <a:cxn ang="0">
                  <a:pos x="147" y="59"/>
                </a:cxn>
                <a:cxn ang="0">
                  <a:pos x="103" y="52"/>
                </a:cxn>
                <a:cxn ang="0">
                  <a:pos x="11" y="97"/>
                </a:cxn>
                <a:cxn ang="0">
                  <a:pos x="0" y="54"/>
                </a:cxn>
              </a:cxnLst>
              <a:rect l="0" t="0" r="r" b="b"/>
              <a:pathLst>
                <a:path w="385" h="159">
                  <a:moveTo>
                    <a:pt x="0" y="54"/>
                  </a:moveTo>
                  <a:lnTo>
                    <a:pt x="287" y="0"/>
                  </a:lnTo>
                  <a:lnTo>
                    <a:pt x="334" y="109"/>
                  </a:lnTo>
                  <a:lnTo>
                    <a:pt x="384" y="97"/>
                  </a:lnTo>
                  <a:lnTo>
                    <a:pt x="385" y="152"/>
                  </a:lnTo>
                  <a:lnTo>
                    <a:pt x="345" y="159"/>
                  </a:lnTo>
                  <a:lnTo>
                    <a:pt x="310" y="123"/>
                  </a:lnTo>
                  <a:lnTo>
                    <a:pt x="287" y="80"/>
                  </a:lnTo>
                  <a:lnTo>
                    <a:pt x="283" y="20"/>
                  </a:lnTo>
                  <a:lnTo>
                    <a:pt x="265" y="50"/>
                  </a:lnTo>
                  <a:lnTo>
                    <a:pt x="285" y="140"/>
                  </a:lnTo>
                  <a:lnTo>
                    <a:pt x="201" y="153"/>
                  </a:lnTo>
                  <a:lnTo>
                    <a:pt x="198" y="87"/>
                  </a:lnTo>
                  <a:lnTo>
                    <a:pt x="147" y="59"/>
                  </a:lnTo>
                  <a:lnTo>
                    <a:pt x="103" y="52"/>
                  </a:lnTo>
                  <a:lnTo>
                    <a:pt x="11" y="97"/>
                  </a:lnTo>
                  <a:lnTo>
                    <a:pt x="0" y="54"/>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9" name="Freeform 17"/>
            <p:cNvSpPr>
              <a:spLocks/>
            </p:cNvSpPr>
            <p:nvPr/>
          </p:nvSpPr>
          <p:spPr bwMode="gray">
            <a:xfrm>
              <a:off x="385" y="897"/>
              <a:ext cx="571" cy="413"/>
            </a:xfrm>
            <a:custGeom>
              <a:avLst/>
              <a:gdLst/>
              <a:ahLst/>
              <a:cxnLst>
                <a:cxn ang="0">
                  <a:pos x="128" y="0"/>
                </a:cxn>
                <a:cxn ang="0">
                  <a:pos x="233" y="28"/>
                </a:cxn>
                <a:cxn ang="0">
                  <a:pos x="313" y="47"/>
                </a:cxn>
                <a:cxn ang="0">
                  <a:pos x="351" y="56"/>
                </a:cxn>
                <a:cxn ang="0">
                  <a:pos x="391" y="61"/>
                </a:cxn>
                <a:cxn ang="0">
                  <a:pos x="444" y="71"/>
                </a:cxn>
                <a:cxn ang="0">
                  <a:pos x="508" y="83"/>
                </a:cxn>
                <a:cxn ang="0">
                  <a:pos x="467" y="373"/>
                </a:cxn>
                <a:cxn ang="0">
                  <a:pos x="270" y="331"/>
                </a:cxn>
                <a:cxn ang="0">
                  <a:pos x="243" y="350"/>
                </a:cxn>
                <a:cxn ang="0">
                  <a:pos x="207" y="321"/>
                </a:cxn>
                <a:cxn ang="0">
                  <a:pos x="175" y="350"/>
                </a:cxn>
                <a:cxn ang="0">
                  <a:pos x="147" y="326"/>
                </a:cxn>
                <a:cxn ang="0">
                  <a:pos x="65" y="321"/>
                </a:cxn>
                <a:cxn ang="0">
                  <a:pos x="77" y="274"/>
                </a:cxn>
                <a:cxn ang="0">
                  <a:pos x="18" y="270"/>
                </a:cxn>
                <a:cxn ang="0">
                  <a:pos x="13" y="243"/>
                </a:cxn>
                <a:cxn ang="0">
                  <a:pos x="24" y="214"/>
                </a:cxn>
                <a:cxn ang="0">
                  <a:pos x="10" y="188"/>
                </a:cxn>
                <a:cxn ang="0">
                  <a:pos x="11" y="116"/>
                </a:cxn>
                <a:cxn ang="0">
                  <a:pos x="0" y="60"/>
                </a:cxn>
                <a:cxn ang="0">
                  <a:pos x="7" y="38"/>
                </a:cxn>
                <a:cxn ang="0">
                  <a:pos x="33" y="47"/>
                </a:cxn>
                <a:cxn ang="0">
                  <a:pos x="60" y="80"/>
                </a:cxn>
                <a:cxn ang="0">
                  <a:pos x="110" y="87"/>
                </a:cxn>
                <a:cxn ang="0">
                  <a:pos x="123" y="114"/>
                </a:cxn>
                <a:cxn ang="0">
                  <a:pos x="98" y="114"/>
                </a:cxn>
                <a:cxn ang="0">
                  <a:pos x="95" y="137"/>
                </a:cxn>
                <a:cxn ang="0">
                  <a:pos x="110" y="140"/>
                </a:cxn>
                <a:cxn ang="0">
                  <a:pos x="115" y="163"/>
                </a:cxn>
                <a:cxn ang="0">
                  <a:pos x="85" y="180"/>
                </a:cxn>
                <a:cxn ang="0">
                  <a:pos x="85" y="196"/>
                </a:cxn>
                <a:cxn ang="0">
                  <a:pos x="120" y="196"/>
                </a:cxn>
                <a:cxn ang="0">
                  <a:pos x="128" y="156"/>
                </a:cxn>
                <a:cxn ang="0">
                  <a:pos x="154" y="131"/>
                </a:cxn>
                <a:cxn ang="0">
                  <a:pos x="123" y="68"/>
                </a:cxn>
                <a:cxn ang="0">
                  <a:pos x="143" y="48"/>
                </a:cxn>
                <a:cxn ang="0">
                  <a:pos x="128" y="0"/>
                </a:cxn>
              </a:cxnLst>
              <a:rect l="0" t="0" r="r" b="b"/>
              <a:pathLst>
                <a:path w="508" h="373">
                  <a:moveTo>
                    <a:pt x="128" y="0"/>
                  </a:moveTo>
                  <a:lnTo>
                    <a:pt x="233" y="28"/>
                  </a:lnTo>
                  <a:lnTo>
                    <a:pt x="313" y="47"/>
                  </a:lnTo>
                  <a:lnTo>
                    <a:pt x="351" y="56"/>
                  </a:lnTo>
                  <a:lnTo>
                    <a:pt x="391" y="61"/>
                  </a:lnTo>
                  <a:lnTo>
                    <a:pt x="444" y="71"/>
                  </a:lnTo>
                  <a:lnTo>
                    <a:pt x="508" y="83"/>
                  </a:lnTo>
                  <a:lnTo>
                    <a:pt x="467" y="373"/>
                  </a:lnTo>
                  <a:lnTo>
                    <a:pt x="270" y="331"/>
                  </a:lnTo>
                  <a:lnTo>
                    <a:pt x="243" y="350"/>
                  </a:lnTo>
                  <a:lnTo>
                    <a:pt x="207" y="321"/>
                  </a:lnTo>
                  <a:lnTo>
                    <a:pt x="175" y="350"/>
                  </a:lnTo>
                  <a:lnTo>
                    <a:pt x="147" y="326"/>
                  </a:lnTo>
                  <a:lnTo>
                    <a:pt x="65" y="321"/>
                  </a:lnTo>
                  <a:lnTo>
                    <a:pt x="77" y="274"/>
                  </a:lnTo>
                  <a:lnTo>
                    <a:pt x="18" y="270"/>
                  </a:lnTo>
                  <a:lnTo>
                    <a:pt x="13" y="243"/>
                  </a:lnTo>
                  <a:lnTo>
                    <a:pt x="24" y="214"/>
                  </a:lnTo>
                  <a:lnTo>
                    <a:pt x="10" y="188"/>
                  </a:lnTo>
                  <a:lnTo>
                    <a:pt x="11" y="116"/>
                  </a:lnTo>
                  <a:lnTo>
                    <a:pt x="0" y="60"/>
                  </a:lnTo>
                  <a:lnTo>
                    <a:pt x="7" y="38"/>
                  </a:lnTo>
                  <a:lnTo>
                    <a:pt x="33" y="47"/>
                  </a:lnTo>
                  <a:lnTo>
                    <a:pt x="60" y="80"/>
                  </a:lnTo>
                  <a:lnTo>
                    <a:pt x="110" y="87"/>
                  </a:lnTo>
                  <a:lnTo>
                    <a:pt x="123" y="114"/>
                  </a:lnTo>
                  <a:lnTo>
                    <a:pt x="98" y="114"/>
                  </a:lnTo>
                  <a:lnTo>
                    <a:pt x="95" y="137"/>
                  </a:lnTo>
                  <a:lnTo>
                    <a:pt x="110" y="140"/>
                  </a:lnTo>
                  <a:lnTo>
                    <a:pt x="115" y="163"/>
                  </a:lnTo>
                  <a:lnTo>
                    <a:pt x="85" y="180"/>
                  </a:lnTo>
                  <a:lnTo>
                    <a:pt x="85" y="196"/>
                  </a:lnTo>
                  <a:lnTo>
                    <a:pt x="120" y="196"/>
                  </a:lnTo>
                  <a:lnTo>
                    <a:pt x="128" y="156"/>
                  </a:lnTo>
                  <a:lnTo>
                    <a:pt x="154" y="131"/>
                  </a:lnTo>
                  <a:lnTo>
                    <a:pt x="123" y="68"/>
                  </a:lnTo>
                  <a:lnTo>
                    <a:pt x="143" y="48"/>
                  </a:lnTo>
                  <a:lnTo>
                    <a:pt x="128" y="0"/>
                  </a:lnTo>
                  <a:close/>
                </a:path>
              </a:pathLst>
            </a:custGeom>
            <a:solidFill>
              <a:srgbClr val="E1D65B"/>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0" name="Freeform 18"/>
            <p:cNvSpPr>
              <a:spLocks/>
            </p:cNvSpPr>
            <p:nvPr/>
          </p:nvSpPr>
          <p:spPr bwMode="gray">
            <a:xfrm>
              <a:off x="254" y="1189"/>
              <a:ext cx="710" cy="533"/>
            </a:xfrm>
            <a:custGeom>
              <a:avLst/>
              <a:gdLst/>
              <a:ahLst/>
              <a:cxnLst>
                <a:cxn ang="0">
                  <a:pos x="138" y="0"/>
                </a:cxn>
                <a:cxn ang="0">
                  <a:pos x="120" y="10"/>
                </a:cxn>
                <a:cxn ang="0">
                  <a:pos x="108" y="53"/>
                </a:cxn>
                <a:cxn ang="0">
                  <a:pos x="97" y="88"/>
                </a:cxn>
                <a:cxn ang="0">
                  <a:pos x="88" y="117"/>
                </a:cxn>
                <a:cxn ang="0">
                  <a:pos x="77" y="148"/>
                </a:cxn>
                <a:cxn ang="0">
                  <a:pos x="64" y="180"/>
                </a:cxn>
                <a:cxn ang="0">
                  <a:pos x="47" y="214"/>
                </a:cxn>
                <a:cxn ang="0">
                  <a:pos x="24" y="254"/>
                </a:cxn>
                <a:cxn ang="0">
                  <a:pos x="0" y="293"/>
                </a:cxn>
                <a:cxn ang="0">
                  <a:pos x="0" y="377"/>
                </a:cxn>
                <a:cxn ang="0">
                  <a:pos x="355" y="450"/>
                </a:cxn>
                <a:cxn ang="0">
                  <a:pos x="520" y="484"/>
                </a:cxn>
                <a:cxn ang="0">
                  <a:pos x="554" y="316"/>
                </a:cxn>
                <a:cxn ang="0">
                  <a:pos x="575" y="301"/>
                </a:cxn>
                <a:cxn ang="0">
                  <a:pos x="555" y="264"/>
                </a:cxn>
                <a:cxn ang="0">
                  <a:pos x="565" y="226"/>
                </a:cxn>
                <a:cxn ang="0">
                  <a:pos x="634" y="161"/>
                </a:cxn>
                <a:cxn ang="0">
                  <a:pos x="587" y="103"/>
                </a:cxn>
                <a:cxn ang="0">
                  <a:pos x="390" y="61"/>
                </a:cxn>
                <a:cxn ang="0">
                  <a:pos x="363" y="78"/>
                </a:cxn>
                <a:cxn ang="0">
                  <a:pos x="327" y="50"/>
                </a:cxn>
                <a:cxn ang="0">
                  <a:pos x="295" y="80"/>
                </a:cxn>
                <a:cxn ang="0">
                  <a:pos x="265" y="50"/>
                </a:cxn>
                <a:cxn ang="0">
                  <a:pos x="187" y="51"/>
                </a:cxn>
                <a:cxn ang="0">
                  <a:pos x="197" y="4"/>
                </a:cxn>
                <a:cxn ang="0">
                  <a:pos x="138" y="0"/>
                </a:cxn>
              </a:cxnLst>
              <a:rect l="0" t="0" r="r" b="b"/>
              <a:pathLst>
                <a:path w="634" h="484">
                  <a:moveTo>
                    <a:pt x="138" y="0"/>
                  </a:moveTo>
                  <a:lnTo>
                    <a:pt x="120" y="10"/>
                  </a:lnTo>
                  <a:lnTo>
                    <a:pt x="108" y="53"/>
                  </a:lnTo>
                  <a:lnTo>
                    <a:pt x="97" y="88"/>
                  </a:lnTo>
                  <a:lnTo>
                    <a:pt x="88" y="117"/>
                  </a:lnTo>
                  <a:lnTo>
                    <a:pt x="77" y="148"/>
                  </a:lnTo>
                  <a:lnTo>
                    <a:pt x="64" y="180"/>
                  </a:lnTo>
                  <a:lnTo>
                    <a:pt x="47" y="214"/>
                  </a:lnTo>
                  <a:lnTo>
                    <a:pt x="24" y="254"/>
                  </a:lnTo>
                  <a:lnTo>
                    <a:pt x="0" y="293"/>
                  </a:lnTo>
                  <a:lnTo>
                    <a:pt x="0" y="377"/>
                  </a:lnTo>
                  <a:lnTo>
                    <a:pt x="355" y="450"/>
                  </a:lnTo>
                  <a:lnTo>
                    <a:pt x="520" y="484"/>
                  </a:lnTo>
                  <a:lnTo>
                    <a:pt x="554" y="316"/>
                  </a:lnTo>
                  <a:lnTo>
                    <a:pt x="575" y="301"/>
                  </a:lnTo>
                  <a:lnTo>
                    <a:pt x="555" y="264"/>
                  </a:lnTo>
                  <a:lnTo>
                    <a:pt x="565" y="226"/>
                  </a:lnTo>
                  <a:lnTo>
                    <a:pt x="634" y="161"/>
                  </a:lnTo>
                  <a:lnTo>
                    <a:pt x="587" y="103"/>
                  </a:lnTo>
                  <a:lnTo>
                    <a:pt x="390" y="61"/>
                  </a:lnTo>
                  <a:lnTo>
                    <a:pt x="363" y="78"/>
                  </a:lnTo>
                  <a:lnTo>
                    <a:pt x="327" y="50"/>
                  </a:lnTo>
                  <a:lnTo>
                    <a:pt x="295" y="80"/>
                  </a:lnTo>
                  <a:lnTo>
                    <a:pt x="265" y="50"/>
                  </a:lnTo>
                  <a:lnTo>
                    <a:pt x="187" y="51"/>
                  </a:lnTo>
                  <a:lnTo>
                    <a:pt x="197" y="4"/>
                  </a:lnTo>
                  <a:lnTo>
                    <a:pt x="138" y="0"/>
                  </a:lnTo>
                  <a:close/>
                </a:path>
              </a:pathLst>
            </a:custGeom>
            <a:solidFill>
              <a:srgbClr val="E3E3E3"/>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1" name="Freeform 19"/>
            <p:cNvSpPr>
              <a:spLocks/>
            </p:cNvSpPr>
            <p:nvPr/>
          </p:nvSpPr>
          <p:spPr bwMode="gray">
            <a:xfrm>
              <a:off x="190" y="1599"/>
              <a:ext cx="749" cy="1140"/>
            </a:xfrm>
            <a:custGeom>
              <a:avLst/>
              <a:gdLst/>
              <a:ahLst/>
              <a:cxnLst>
                <a:cxn ang="0">
                  <a:pos x="52" y="0"/>
                </a:cxn>
                <a:cxn ang="0">
                  <a:pos x="359" y="62"/>
                </a:cxn>
                <a:cxn ang="0">
                  <a:pos x="292" y="366"/>
                </a:cxn>
                <a:cxn ang="0">
                  <a:pos x="637" y="829"/>
                </a:cxn>
                <a:cxn ang="0">
                  <a:pos x="669" y="887"/>
                </a:cxn>
                <a:cxn ang="0">
                  <a:pos x="636" y="916"/>
                </a:cxn>
                <a:cxn ang="0">
                  <a:pos x="615" y="967"/>
                </a:cxn>
                <a:cxn ang="0">
                  <a:pos x="595" y="997"/>
                </a:cxn>
                <a:cxn ang="0">
                  <a:pos x="616" y="1024"/>
                </a:cxn>
                <a:cxn ang="0">
                  <a:pos x="580" y="1033"/>
                </a:cxn>
                <a:cxn ang="0">
                  <a:pos x="377" y="1026"/>
                </a:cxn>
                <a:cxn ang="0">
                  <a:pos x="365" y="966"/>
                </a:cxn>
                <a:cxn ang="0">
                  <a:pos x="329" y="921"/>
                </a:cxn>
                <a:cxn ang="0">
                  <a:pos x="303" y="906"/>
                </a:cxn>
                <a:cxn ang="0">
                  <a:pos x="296" y="874"/>
                </a:cxn>
                <a:cxn ang="0">
                  <a:pos x="275" y="857"/>
                </a:cxn>
                <a:cxn ang="0">
                  <a:pos x="253" y="836"/>
                </a:cxn>
                <a:cxn ang="0">
                  <a:pos x="246" y="811"/>
                </a:cxn>
                <a:cxn ang="0">
                  <a:pos x="226" y="796"/>
                </a:cxn>
                <a:cxn ang="0">
                  <a:pos x="195" y="804"/>
                </a:cxn>
                <a:cxn ang="0">
                  <a:pos x="159" y="791"/>
                </a:cxn>
                <a:cxn ang="0">
                  <a:pos x="159" y="779"/>
                </a:cxn>
                <a:cxn ang="0">
                  <a:pos x="157" y="750"/>
                </a:cxn>
                <a:cxn ang="0">
                  <a:pos x="143" y="719"/>
                </a:cxn>
                <a:cxn ang="0">
                  <a:pos x="142" y="693"/>
                </a:cxn>
                <a:cxn ang="0">
                  <a:pos x="126" y="670"/>
                </a:cxn>
                <a:cxn ang="0">
                  <a:pos x="130" y="649"/>
                </a:cxn>
                <a:cxn ang="0">
                  <a:pos x="86" y="596"/>
                </a:cxn>
                <a:cxn ang="0">
                  <a:pos x="86" y="566"/>
                </a:cxn>
                <a:cxn ang="0">
                  <a:pos x="109" y="554"/>
                </a:cxn>
                <a:cxn ang="0">
                  <a:pos x="109" y="536"/>
                </a:cxn>
                <a:cxn ang="0">
                  <a:pos x="86" y="530"/>
                </a:cxn>
                <a:cxn ang="0">
                  <a:pos x="76" y="501"/>
                </a:cxn>
                <a:cxn ang="0">
                  <a:pos x="65" y="451"/>
                </a:cxn>
                <a:cxn ang="0">
                  <a:pos x="97" y="479"/>
                </a:cxn>
                <a:cxn ang="0">
                  <a:pos x="85" y="443"/>
                </a:cxn>
                <a:cxn ang="0">
                  <a:pos x="109" y="443"/>
                </a:cxn>
                <a:cxn ang="0">
                  <a:pos x="109" y="417"/>
                </a:cxn>
                <a:cxn ang="0">
                  <a:pos x="85" y="400"/>
                </a:cxn>
                <a:cxn ang="0">
                  <a:pos x="73" y="424"/>
                </a:cxn>
                <a:cxn ang="0">
                  <a:pos x="52" y="416"/>
                </a:cxn>
                <a:cxn ang="0">
                  <a:pos x="9" y="300"/>
                </a:cxn>
                <a:cxn ang="0">
                  <a:pos x="20" y="217"/>
                </a:cxn>
                <a:cxn ang="0">
                  <a:pos x="0" y="170"/>
                </a:cxn>
                <a:cxn ang="0">
                  <a:pos x="10" y="134"/>
                </a:cxn>
                <a:cxn ang="0">
                  <a:pos x="32" y="127"/>
                </a:cxn>
                <a:cxn ang="0">
                  <a:pos x="52" y="70"/>
                </a:cxn>
                <a:cxn ang="0">
                  <a:pos x="52" y="0"/>
                </a:cxn>
              </a:cxnLst>
              <a:rect l="0" t="0" r="r" b="b"/>
              <a:pathLst>
                <a:path w="669" h="1033">
                  <a:moveTo>
                    <a:pt x="52" y="0"/>
                  </a:moveTo>
                  <a:lnTo>
                    <a:pt x="359" y="62"/>
                  </a:lnTo>
                  <a:lnTo>
                    <a:pt x="292" y="366"/>
                  </a:lnTo>
                  <a:lnTo>
                    <a:pt x="637" y="829"/>
                  </a:lnTo>
                  <a:lnTo>
                    <a:pt x="669" y="887"/>
                  </a:lnTo>
                  <a:lnTo>
                    <a:pt x="636" y="916"/>
                  </a:lnTo>
                  <a:lnTo>
                    <a:pt x="615" y="967"/>
                  </a:lnTo>
                  <a:lnTo>
                    <a:pt x="595" y="997"/>
                  </a:lnTo>
                  <a:lnTo>
                    <a:pt x="616" y="1024"/>
                  </a:lnTo>
                  <a:lnTo>
                    <a:pt x="580" y="1033"/>
                  </a:lnTo>
                  <a:lnTo>
                    <a:pt x="377" y="1026"/>
                  </a:lnTo>
                  <a:lnTo>
                    <a:pt x="365" y="966"/>
                  </a:lnTo>
                  <a:lnTo>
                    <a:pt x="329" y="921"/>
                  </a:lnTo>
                  <a:lnTo>
                    <a:pt x="303" y="906"/>
                  </a:lnTo>
                  <a:lnTo>
                    <a:pt x="296" y="874"/>
                  </a:lnTo>
                  <a:lnTo>
                    <a:pt x="275" y="857"/>
                  </a:lnTo>
                  <a:lnTo>
                    <a:pt x="253" y="836"/>
                  </a:lnTo>
                  <a:lnTo>
                    <a:pt x="246" y="811"/>
                  </a:lnTo>
                  <a:lnTo>
                    <a:pt x="226" y="796"/>
                  </a:lnTo>
                  <a:lnTo>
                    <a:pt x="195" y="804"/>
                  </a:lnTo>
                  <a:lnTo>
                    <a:pt x="159" y="791"/>
                  </a:lnTo>
                  <a:lnTo>
                    <a:pt x="159" y="779"/>
                  </a:lnTo>
                  <a:lnTo>
                    <a:pt x="157" y="750"/>
                  </a:lnTo>
                  <a:lnTo>
                    <a:pt x="143" y="719"/>
                  </a:lnTo>
                  <a:lnTo>
                    <a:pt x="142" y="693"/>
                  </a:lnTo>
                  <a:lnTo>
                    <a:pt x="126" y="670"/>
                  </a:lnTo>
                  <a:lnTo>
                    <a:pt x="130" y="649"/>
                  </a:lnTo>
                  <a:lnTo>
                    <a:pt x="86" y="596"/>
                  </a:lnTo>
                  <a:lnTo>
                    <a:pt x="86" y="566"/>
                  </a:lnTo>
                  <a:lnTo>
                    <a:pt x="109" y="554"/>
                  </a:lnTo>
                  <a:lnTo>
                    <a:pt x="109" y="536"/>
                  </a:lnTo>
                  <a:lnTo>
                    <a:pt x="86" y="530"/>
                  </a:lnTo>
                  <a:lnTo>
                    <a:pt x="76" y="501"/>
                  </a:lnTo>
                  <a:lnTo>
                    <a:pt x="65" y="451"/>
                  </a:lnTo>
                  <a:lnTo>
                    <a:pt x="97" y="479"/>
                  </a:lnTo>
                  <a:lnTo>
                    <a:pt x="85" y="443"/>
                  </a:lnTo>
                  <a:lnTo>
                    <a:pt x="109" y="443"/>
                  </a:lnTo>
                  <a:lnTo>
                    <a:pt x="109" y="417"/>
                  </a:lnTo>
                  <a:lnTo>
                    <a:pt x="85" y="400"/>
                  </a:lnTo>
                  <a:lnTo>
                    <a:pt x="73" y="424"/>
                  </a:lnTo>
                  <a:lnTo>
                    <a:pt x="52" y="416"/>
                  </a:lnTo>
                  <a:lnTo>
                    <a:pt x="9" y="300"/>
                  </a:lnTo>
                  <a:lnTo>
                    <a:pt x="20" y="217"/>
                  </a:lnTo>
                  <a:lnTo>
                    <a:pt x="0" y="170"/>
                  </a:lnTo>
                  <a:lnTo>
                    <a:pt x="10" y="134"/>
                  </a:lnTo>
                  <a:lnTo>
                    <a:pt x="32" y="127"/>
                  </a:lnTo>
                  <a:lnTo>
                    <a:pt x="52" y="70"/>
                  </a:lnTo>
                  <a:lnTo>
                    <a:pt x="52" y="0"/>
                  </a:lnTo>
                  <a:close/>
                </a:path>
              </a:pathLst>
            </a:custGeom>
            <a:solidFill>
              <a:srgbClr val="E1D65B"/>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2" name="Freeform 20"/>
            <p:cNvSpPr>
              <a:spLocks/>
            </p:cNvSpPr>
            <p:nvPr/>
          </p:nvSpPr>
          <p:spPr bwMode="gray">
            <a:xfrm>
              <a:off x="517" y="1671"/>
              <a:ext cx="566" cy="844"/>
            </a:xfrm>
            <a:custGeom>
              <a:avLst/>
              <a:gdLst/>
              <a:ahLst/>
              <a:cxnLst>
                <a:cxn ang="0">
                  <a:pos x="64" y="0"/>
                </a:cxn>
                <a:cxn ang="0">
                  <a:pos x="0" y="303"/>
                </a:cxn>
                <a:cxn ang="0">
                  <a:pos x="344" y="765"/>
                </a:cxn>
                <a:cxn ang="0">
                  <a:pos x="365" y="745"/>
                </a:cxn>
                <a:cxn ang="0">
                  <a:pos x="364" y="653"/>
                </a:cxn>
                <a:cxn ang="0">
                  <a:pos x="407" y="660"/>
                </a:cxn>
                <a:cxn ang="0">
                  <a:pos x="451" y="380"/>
                </a:cxn>
                <a:cxn ang="0">
                  <a:pos x="481" y="190"/>
                </a:cxn>
                <a:cxn ang="0">
                  <a:pos x="490" y="133"/>
                </a:cxn>
                <a:cxn ang="0">
                  <a:pos x="505" y="82"/>
                </a:cxn>
                <a:cxn ang="0">
                  <a:pos x="278" y="46"/>
                </a:cxn>
                <a:cxn ang="0">
                  <a:pos x="64" y="0"/>
                </a:cxn>
              </a:cxnLst>
              <a:rect l="0" t="0" r="r" b="b"/>
              <a:pathLst>
                <a:path w="505" h="765">
                  <a:moveTo>
                    <a:pt x="64" y="0"/>
                  </a:moveTo>
                  <a:lnTo>
                    <a:pt x="0" y="303"/>
                  </a:lnTo>
                  <a:lnTo>
                    <a:pt x="344" y="765"/>
                  </a:lnTo>
                  <a:lnTo>
                    <a:pt x="365" y="745"/>
                  </a:lnTo>
                  <a:lnTo>
                    <a:pt x="364" y="653"/>
                  </a:lnTo>
                  <a:lnTo>
                    <a:pt x="407" y="660"/>
                  </a:lnTo>
                  <a:lnTo>
                    <a:pt x="451" y="380"/>
                  </a:lnTo>
                  <a:lnTo>
                    <a:pt x="481" y="190"/>
                  </a:lnTo>
                  <a:lnTo>
                    <a:pt x="490" y="133"/>
                  </a:lnTo>
                  <a:lnTo>
                    <a:pt x="505" y="82"/>
                  </a:lnTo>
                  <a:lnTo>
                    <a:pt x="278" y="46"/>
                  </a:lnTo>
                  <a:lnTo>
                    <a:pt x="64" y="0"/>
                  </a:lnTo>
                  <a:close/>
                </a:path>
              </a:pathLst>
            </a:custGeom>
            <a:solidFill>
              <a:srgbClr val="E3E3E3"/>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3" name="Freeform 21"/>
            <p:cNvSpPr>
              <a:spLocks/>
            </p:cNvSpPr>
            <p:nvPr/>
          </p:nvSpPr>
          <p:spPr bwMode="gray">
            <a:xfrm>
              <a:off x="828" y="980"/>
              <a:ext cx="510" cy="814"/>
            </a:xfrm>
            <a:custGeom>
              <a:avLst/>
              <a:gdLst/>
              <a:ahLst/>
              <a:cxnLst>
                <a:cxn ang="0">
                  <a:pos x="110" y="0"/>
                </a:cxn>
                <a:cxn ang="0">
                  <a:pos x="69" y="289"/>
                </a:cxn>
                <a:cxn ang="0">
                  <a:pos x="112" y="350"/>
                </a:cxn>
                <a:cxn ang="0">
                  <a:pos x="45" y="415"/>
                </a:cxn>
                <a:cxn ang="0">
                  <a:pos x="36" y="459"/>
                </a:cxn>
                <a:cxn ang="0">
                  <a:pos x="55" y="490"/>
                </a:cxn>
                <a:cxn ang="0">
                  <a:pos x="36" y="506"/>
                </a:cxn>
                <a:cxn ang="0">
                  <a:pos x="0" y="673"/>
                </a:cxn>
                <a:cxn ang="0">
                  <a:pos x="217" y="712"/>
                </a:cxn>
                <a:cxn ang="0">
                  <a:pos x="423" y="739"/>
                </a:cxn>
                <a:cxn ang="0">
                  <a:pos x="445" y="586"/>
                </a:cxn>
                <a:cxn ang="0">
                  <a:pos x="456" y="502"/>
                </a:cxn>
                <a:cxn ang="0">
                  <a:pos x="436" y="472"/>
                </a:cxn>
                <a:cxn ang="0">
                  <a:pos x="389" y="480"/>
                </a:cxn>
                <a:cxn ang="0">
                  <a:pos x="327" y="487"/>
                </a:cxn>
                <a:cxn ang="0">
                  <a:pos x="316" y="419"/>
                </a:cxn>
                <a:cxn ang="0">
                  <a:pos x="242" y="363"/>
                </a:cxn>
                <a:cxn ang="0">
                  <a:pos x="252" y="327"/>
                </a:cxn>
                <a:cxn ang="0">
                  <a:pos x="259" y="265"/>
                </a:cxn>
                <a:cxn ang="0">
                  <a:pos x="163" y="129"/>
                </a:cxn>
                <a:cxn ang="0">
                  <a:pos x="176" y="9"/>
                </a:cxn>
                <a:cxn ang="0">
                  <a:pos x="110" y="0"/>
                </a:cxn>
              </a:cxnLst>
              <a:rect l="0" t="0" r="r" b="b"/>
              <a:pathLst>
                <a:path w="456" h="739">
                  <a:moveTo>
                    <a:pt x="110" y="0"/>
                  </a:moveTo>
                  <a:lnTo>
                    <a:pt x="69" y="289"/>
                  </a:lnTo>
                  <a:lnTo>
                    <a:pt x="112" y="350"/>
                  </a:lnTo>
                  <a:lnTo>
                    <a:pt x="45" y="415"/>
                  </a:lnTo>
                  <a:lnTo>
                    <a:pt x="36" y="459"/>
                  </a:lnTo>
                  <a:lnTo>
                    <a:pt x="55" y="490"/>
                  </a:lnTo>
                  <a:lnTo>
                    <a:pt x="36" y="506"/>
                  </a:lnTo>
                  <a:lnTo>
                    <a:pt x="0" y="673"/>
                  </a:lnTo>
                  <a:lnTo>
                    <a:pt x="217" y="712"/>
                  </a:lnTo>
                  <a:lnTo>
                    <a:pt x="423" y="739"/>
                  </a:lnTo>
                  <a:lnTo>
                    <a:pt x="445" y="586"/>
                  </a:lnTo>
                  <a:lnTo>
                    <a:pt x="456" y="502"/>
                  </a:lnTo>
                  <a:lnTo>
                    <a:pt x="436" y="472"/>
                  </a:lnTo>
                  <a:lnTo>
                    <a:pt x="389" y="480"/>
                  </a:lnTo>
                  <a:lnTo>
                    <a:pt x="327" y="487"/>
                  </a:lnTo>
                  <a:lnTo>
                    <a:pt x="316" y="419"/>
                  </a:lnTo>
                  <a:lnTo>
                    <a:pt x="242" y="363"/>
                  </a:lnTo>
                  <a:lnTo>
                    <a:pt x="252" y="327"/>
                  </a:lnTo>
                  <a:lnTo>
                    <a:pt x="259" y="265"/>
                  </a:lnTo>
                  <a:lnTo>
                    <a:pt x="163" y="129"/>
                  </a:lnTo>
                  <a:lnTo>
                    <a:pt x="176" y="9"/>
                  </a:lnTo>
                  <a:lnTo>
                    <a:pt x="110" y="0"/>
                  </a:lnTo>
                  <a:close/>
                </a:path>
              </a:pathLst>
            </a:custGeom>
            <a:solidFill>
              <a:srgbClr val="E3E3E3"/>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4" name="Freeform 22"/>
            <p:cNvSpPr>
              <a:spLocks/>
            </p:cNvSpPr>
            <p:nvPr/>
          </p:nvSpPr>
          <p:spPr bwMode="gray">
            <a:xfrm>
              <a:off x="987" y="1763"/>
              <a:ext cx="471" cy="601"/>
            </a:xfrm>
            <a:custGeom>
              <a:avLst/>
              <a:gdLst/>
              <a:ahLst/>
              <a:cxnLst>
                <a:cxn ang="0">
                  <a:pos x="79" y="0"/>
                </a:cxn>
                <a:cxn ang="0">
                  <a:pos x="286" y="29"/>
                </a:cxn>
                <a:cxn ang="0">
                  <a:pos x="272" y="133"/>
                </a:cxn>
                <a:cxn ang="0">
                  <a:pos x="423" y="147"/>
                </a:cxn>
                <a:cxn ang="0">
                  <a:pos x="382" y="546"/>
                </a:cxn>
                <a:cxn ang="0">
                  <a:pos x="0" y="504"/>
                </a:cxn>
                <a:cxn ang="0">
                  <a:pos x="39" y="250"/>
                </a:cxn>
                <a:cxn ang="0">
                  <a:pos x="79" y="0"/>
                </a:cxn>
              </a:cxnLst>
              <a:rect l="0" t="0" r="r" b="b"/>
              <a:pathLst>
                <a:path w="423" h="546">
                  <a:moveTo>
                    <a:pt x="79" y="0"/>
                  </a:moveTo>
                  <a:lnTo>
                    <a:pt x="286" y="29"/>
                  </a:lnTo>
                  <a:lnTo>
                    <a:pt x="272" y="133"/>
                  </a:lnTo>
                  <a:lnTo>
                    <a:pt x="423" y="147"/>
                  </a:lnTo>
                  <a:lnTo>
                    <a:pt x="382" y="546"/>
                  </a:lnTo>
                  <a:lnTo>
                    <a:pt x="0" y="504"/>
                  </a:lnTo>
                  <a:lnTo>
                    <a:pt x="39" y="250"/>
                  </a:lnTo>
                  <a:lnTo>
                    <a:pt x="79"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latin typeface="+mn-lt"/>
                <a:ea typeface="Arial Unicode MS" pitchFamily="34" charset="-128"/>
                <a:cs typeface="Arial Unicode MS" pitchFamily="34" charset="-128"/>
              </a:endParaRPr>
            </a:p>
          </p:txBody>
        </p:sp>
        <p:sp>
          <p:nvSpPr>
            <p:cNvPr id="15" name="Freeform 23"/>
            <p:cNvSpPr>
              <a:spLocks/>
            </p:cNvSpPr>
            <p:nvPr/>
          </p:nvSpPr>
          <p:spPr bwMode="gray">
            <a:xfrm>
              <a:off x="1008" y="989"/>
              <a:ext cx="887" cy="543"/>
            </a:xfrm>
            <a:custGeom>
              <a:avLst/>
              <a:gdLst/>
              <a:ahLst/>
              <a:cxnLst>
                <a:cxn ang="0">
                  <a:pos x="13" y="0"/>
                </a:cxn>
                <a:cxn ang="0">
                  <a:pos x="169" y="20"/>
                </a:cxn>
                <a:cxn ang="0">
                  <a:pos x="263" y="33"/>
                </a:cxn>
                <a:cxn ang="0">
                  <a:pos x="387" y="46"/>
                </a:cxn>
                <a:cxn ang="0">
                  <a:pos x="502" y="58"/>
                </a:cxn>
                <a:cxn ang="0">
                  <a:pos x="700" y="72"/>
                </a:cxn>
                <a:cxn ang="0">
                  <a:pos x="793" y="79"/>
                </a:cxn>
                <a:cxn ang="0">
                  <a:pos x="790" y="482"/>
                </a:cxn>
                <a:cxn ang="0">
                  <a:pos x="305" y="440"/>
                </a:cxn>
                <a:cxn ang="0">
                  <a:pos x="295" y="495"/>
                </a:cxn>
                <a:cxn ang="0">
                  <a:pos x="276" y="469"/>
                </a:cxn>
                <a:cxn ang="0">
                  <a:pos x="232" y="473"/>
                </a:cxn>
                <a:cxn ang="0">
                  <a:pos x="167" y="483"/>
                </a:cxn>
                <a:cxn ang="0">
                  <a:pos x="156" y="413"/>
                </a:cxn>
                <a:cxn ang="0">
                  <a:pos x="80" y="358"/>
                </a:cxn>
                <a:cxn ang="0">
                  <a:pos x="92" y="305"/>
                </a:cxn>
                <a:cxn ang="0">
                  <a:pos x="99" y="262"/>
                </a:cxn>
                <a:cxn ang="0">
                  <a:pos x="0" y="123"/>
                </a:cxn>
                <a:cxn ang="0">
                  <a:pos x="13" y="0"/>
                </a:cxn>
              </a:cxnLst>
              <a:rect l="0" t="0" r="r" b="b"/>
              <a:pathLst>
                <a:path w="793" h="495">
                  <a:moveTo>
                    <a:pt x="13" y="0"/>
                  </a:moveTo>
                  <a:lnTo>
                    <a:pt x="169" y="20"/>
                  </a:lnTo>
                  <a:lnTo>
                    <a:pt x="263" y="33"/>
                  </a:lnTo>
                  <a:lnTo>
                    <a:pt x="387" y="46"/>
                  </a:lnTo>
                  <a:lnTo>
                    <a:pt x="502" y="58"/>
                  </a:lnTo>
                  <a:lnTo>
                    <a:pt x="700" y="72"/>
                  </a:lnTo>
                  <a:lnTo>
                    <a:pt x="793" y="79"/>
                  </a:lnTo>
                  <a:lnTo>
                    <a:pt x="790" y="482"/>
                  </a:lnTo>
                  <a:lnTo>
                    <a:pt x="305" y="440"/>
                  </a:lnTo>
                  <a:lnTo>
                    <a:pt x="295" y="495"/>
                  </a:lnTo>
                  <a:lnTo>
                    <a:pt x="276" y="469"/>
                  </a:lnTo>
                  <a:lnTo>
                    <a:pt x="232" y="473"/>
                  </a:lnTo>
                  <a:lnTo>
                    <a:pt x="167" y="483"/>
                  </a:lnTo>
                  <a:lnTo>
                    <a:pt x="156" y="413"/>
                  </a:lnTo>
                  <a:lnTo>
                    <a:pt x="80" y="358"/>
                  </a:lnTo>
                  <a:lnTo>
                    <a:pt x="92" y="305"/>
                  </a:lnTo>
                  <a:lnTo>
                    <a:pt x="99" y="262"/>
                  </a:lnTo>
                  <a:lnTo>
                    <a:pt x="0" y="123"/>
                  </a:lnTo>
                  <a:lnTo>
                    <a:pt x="13"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6" name="Freeform 24"/>
            <p:cNvSpPr>
              <a:spLocks/>
            </p:cNvSpPr>
            <p:nvPr/>
          </p:nvSpPr>
          <p:spPr bwMode="gray">
            <a:xfrm>
              <a:off x="1284" y="1468"/>
              <a:ext cx="607" cy="490"/>
            </a:xfrm>
            <a:custGeom>
              <a:avLst/>
              <a:gdLst/>
              <a:ahLst/>
              <a:cxnLst>
                <a:cxn ang="0">
                  <a:pos x="53" y="0"/>
                </a:cxn>
                <a:cxn ang="0">
                  <a:pos x="33" y="166"/>
                </a:cxn>
                <a:cxn ang="0">
                  <a:pos x="0" y="403"/>
                </a:cxn>
                <a:cxn ang="0">
                  <a:pos x="158" y="416"/>
                </a:cxn>
                <a:cxn ang="0">
                  <a:pos x="525" y="444"/>
                </a:cxn>
                <a:cxn ang="0">
                  <a:pos x="543" y="46"/>
                </a:cxn>
                <a:cxn ang="0">
                  <a:pos x="53" y="0"/>
                </a:cxn>
              </a:cxnLst>
              <a:rect l="0" t="0" r="r" b="b"/>
              <a:pathLst>
                <a:path w="543" h="444">
                  <a:moveTo>
                    <a:pt x="53" y="0"/>
                  </a:moveTo>
                  <a:lnTo>
                    <a:pt x="33" y="166"/>
                  </a:lnTo>
                  <a:lnTo>
                    <a:pt x="0" y="403"/>
                  </a:lnTo>
                  <a:lnTo>
                    <a:pt x="158" y="416"/>
                  </a:lnTo>
                  <a:lnTo>
                    <a:pt x="525" y="444"/>
                  </a:lnTo>
                  <a:lnTo>
                    <a:pt x="543" y="46"/>
                  </a:lnTo>
                  <a:lnTo>
                    <a:pt x="53"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7" name="Freeform 25"/>
            <p:cNvSpPr>
              <a:spLocks/>
            </p:cNvSpPr>
            <p:nvPr/>
          </p:nvSpPr>
          <p:spPr bwMode="gray">
            <a:xfrm>
              <a:off x="1408" y="1925"/>
              <a:ext cx="633" cy="465"/>
            </a:xfrm>
            <a:custGeom>
              <a:avLst/>
              <a:gdLst/>
              <a:ahLst/>
              <a:cxnLst>
                <a:cxn ang="0">
                  <a:pos x="48" y="0"/>
                </a:cxn>
                <a:cxn ang="0">
                  <a:pos x="19" y="253"/>
                </a:cxn>
                <a:cxn ang="0">
                  <a:pos x="0" y="399"/>
                </a:cxn>
                <a:cxn ang="0">
                  <a:pos x="283" y="413"/>
                </a:cxn>
                <a:cxn ang="0">
                  <a:pos x="553" y="422"/>
                </a:cxn>
                <a:cxn ang="0">
                  <a:pos x="562" y="225"/>
                </a:cxn>
                <a:cxn ang="0">
                  <a:pos x="566" y="32"/>
                </a:cxn>
                <a:cxn ang="0">
                  <a:pos x="412" y="29"/>
                </a:cxn>
                <a:cxn ang="0">
                  <a:pos x="48" y="0"/>
                </a:cxn>
              </a:cxnLst>
              <a:rect l="0" t="0" r="r" b="b"/>
              <a:pathLst>
                <a:path w="566" h="422">
                  <a:moveTo>
                    <a:pt x="48" y="0"/>
                  </a:moveTo>
                  <a:lnTo>
                    <a:pt x="19" y="253"/>
                  </a:lnTo>
                  <a:lnTo>
                    <a:pt x="0" y="399"/>
                  </a:lnTo>
                  <a:lnTo>
                    <a:pt x="283" y="413"/>
                  </a:lnTo>
                  <a:lnTo>
                    <a:pt x="553" y="422"/>
                  </a:lnTo>
                  <a:lnTo>
                    <a:pt x="562" y="225"/>
                  </a:lnTo>
                  <a:lnTo>
                    <a:pt x="566" y="32"/>
                  </a:lnTo>
                  <a:lnTo>
                    <a:pt x="412" y="29"/>
                  </a:lnTo>
                  <a:lnTo>
                    <a:pt x="48"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18" name="Freeform 26"/>
            <p:cNvSpPr>
              <a:spLocks/>
            </p:cNvSpPr>
            <p:nvPr/>
          </p:nvSpPr>
          <p:spPr bwMode="gray">
            <a:xfrm>
              <a:off x="838" y="2316"/>
              <a:ext cx="575" cy="628"/>
            </a:xfrm>
            <a:custGeom>
              <a:avLst/>
              <a:gdLst/>
              <a:ahLst/>
              <a:cxnLst>
                <a:cxn ang="0">
                  <a:pos x="130" y="0"/>
                </a:cxn>
                <a:cxn ang="0">
                  <a:pos x="120" y="74"/>
                </a:cxn>
                <a:cxn ang="0">
                  <a:pos x="76" y="65"/>
                </a:cxn>
                <a:cxn ang="0">
                  <a:pos x="78" y="161"/>
                </a:cxn>
                <a:cxn ang="0">
                  <a:pos x="57" y="180"/>
                </a:cxn>
                <a:cxn ang="0">
                  <a:pos x="88" y="238"/>
                </a:cxn>
                <a:cxn ang="0">
                  <a:pos x="57" y="264"/>
                </a:cxn>
                <a:cxn ang="0">
                  <a:pos x="40" y="307"/>
                </a:cxn>
                <a:cxn ang="0">
                  <a:pos x="16" y="348"/>
                </a:cxn>
                <a:cxn ang="0">
                  <a:pos x="33" y="372"/>
                </a:cxn>
                <a:cxn ang="0">
                  <a:pos x="3" y="382"/>
                </a:cxn>
                <a:cxn ang="0">
                  <a:pos x="0" y="421"/>
                </a:cxn>
                <a:cxn ang="0">
                  <a:pos x="288" y="567"/>
                </a:cxn>
                <a:cxn ang="0">
                  <a:pos x="451" y="570"/>
                </a:cxn>
                <a:cxn ang="0">
                  <a:pos x="513" y="44"/>
                </a:cxn>
                <a:cxn ang="0">
                  <a:pos x="130" y="0"/>
                </a:cxn>
              </a:cxnLst>
              <a:rect l="0" t="0" r="r" b="b"/>
              <a:pathLst>
                <a:path w="513" h="570">
                  <a:moveTo>
                    <a:pt x="130" y="0"/>
                  </a:moveTo>
                  <a:lnTo>
                    <a:pt x="120" y="74"/>
                  </a:lnTo>
                  <a:lnTo>
                    <a:pt x="76" y="65"/>
                  </a:lnTo>
                  <a:lnTo>
                    <a:pt x="78" y="161"/>
                  </a:lnTo>
                  <a:lnTo>
                    <a:pt x="57" y="180"/>
                  </a:lnTo>
                  <a:lnTo>
                    <a:pt x="88" y="238"/>
                  </a:lnTo>
                  <a:lnTo>
                    <a:pt x="57" y="264"/>
                  </a:lnTo>
                  <a:lnTo>
                    <a:pt x="40" y="307"/>
                  </a:lnTo>
                  <a:lnTo>
                    <a:pt x="16" y="348"/>
                  </a:lnTo>
                  <a:lnTo>
                    <a:pt x="33" y="372"/>
                  </a:lnTo>
                  <a:lnTo>
                    <a:pt x="3" y="382"/>
                  </a:lnTo>
                  <a:lnTo>
                    <a:pt x="0" y="421"/>
                  </a:lnTo>
                  <a:lnTo>
                    <a:pt x="288" y="567"/>
                  </a:lnTo>
                  <a:lnTo>
                    <a:pt x="451" y="570"/>
                  </a:lnTo>
                  <a:lnTo>
                    <a:pt x="513" y="44"/>
                  </a:lnTo>
                  <a:lnTo>
                    <a:pt x="130" y="0"/>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9" name="Freeform 27"/>
            <p:cNvSpPr>
              <a:spLocks/>
            </p:cNvSpPr>
            <p:nvPr/>
          </p:nvSpPr>
          <p:spPr bwMode="gray">
            <a:xfrm>
              <a:off x="1338" y="2358"/>
              <a:ext cx="610" cy="599"/>
            </a:xfrm>
            <a:custGeom>
              <a:avLst/>
              <a:gdLst/>
              <a:ahLst/>
              <a:cxnLst>
                <a:cxn ang="0">
                  <a:pos x="66" y="0"/>
                </a:cxn>
                <a:cxn ang="0">
                  <a:pos x="544" y="21"/>
                </a:cxn>
                <a:cxn ang="0">
                  <a:pos x="521" y="498"/>
                </a:cxn>
                <a:cxn ang="0">
                  <a:pos x="366" y="490"/>
                </a:cxn>
                <a:cxn ang="0">
                  <a:pos x="220" y="485"/>
                </a:cxn>
                <a:cxn ang="0">
                  <a:pos x="220" y="504"/>
                </a:cxn>
                <a:cxn ang="0">
                  <a:pos x="99" y="504"/>
                </a:cxn>
                <a:cxn ang="0">
                  <a:pos x="91" y="540"/>
                </a:cxn>
                <a:cxn ang="0">
                  <a:pos x="0" y="528"/>
                </a:cxn>
                <a:cxn ang="0">
                  <a:pos x="51" y="124"/>
                </a:cxn>
                <a:cxn ang="0">
                  <a:pos x="66" y="0"/>
                </a:cxn>
              </a:cxnLst>
              <a:rect l="0" t="0" r="r" b="b"/>
              <a:pathLst>
                <a:path w="544" h="540">
                  <a:moveTo>
                    <a:pt x="66" y="0"/>
                  </a:moveTo>
                  <a:lnTo>
                    <a:pt x="544" y="21"/>
                  </a:lnTo>
                  <a:lnTo>
                    <a:pt x="521" y="498"/>
                  </a:lnTo>
                  <a:lnTo>
                    <a:pt x="366" y="490"/>
                  </a:lnTo>
                  <a:lnTo>
                    <a:pt x="220" y="485"/>
                  </a:lnTo>
                  <a:lnTo>
                    <a:pt x="220" y="504"/>
                  </a:lnTo>
                  <a:lnTo>
                    <a:pt x="99" y="504"/>
                  </a:lnTo>
                  <a:lnTo>
                    <a:pt x="91" y="540"/>
                  </a:lnTo>
                  <a:lnTo>
                    <a:pt x="0" y="528"/>
                  </a:lnTo>
                  <a:lnTo>
                    <a:pt x="51" y="124"/>
                  </a:lnTo>
                  <a:lnTo>
                    <a:pt x="66" y="0"/>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0" name="Freeform 28"/>
            <p:cNvSpPr>
              <a:spLocks/>
            </p:cNvSpPr>
            <p:nvPr/>
          </p:nvSpPr>
          <p:spPr bwMode="gray">
            <a:xfrm>
              <a:off x="1580" y="2445"/>
              <a:ext cx="1236" cy="1124"/>
            </a:xfrm>
            <a:custGeom>
              <a:avLst/>
              <a:gdLst/>
              <a:ahLst/>
              <a:cxnLst>
                <a:cxn ang="0">
                  <a:pos x="320" y="0"/>
                </a:cxn>
                <a:cxn ang="0">
                  <a:pos x="564" y="8"/>
                </a:cxn>
                <a:cxn ang="0">
                  <a:pos x="564" y="194"/>
                </a:cxn>
                <a:cxn ang="0">
                  <a:pos x="688" y="245"/>
                </a:cxn>
                <a:cxn ang="0">
                  <a:pos x="723" y="228"/>
                </a:cxn>
                <a:cxn ang="0">
                  <a:pos x="804" y="268"/>
                </a:cxn>
                <a:cxn ang="0">
                  <a:pos x="853" y="265"/>
                </a:cxn>
                <a:cxn ang="0">
                  <a:pos x="947" y="225"/>
                </a:cxn>
                <a:cxn ang="0">
                  <a:pos x="1001" y="264"/>
                </a:cxn>
                <a:cxn ang="0">
                  <a:pos x="1048" y="274"/>
                </a:cxn>
                <a:cxn ang="0">
                  <a:pos x="1048" y="425"/>
                </a:cxn>
                <a:cxn ang="0">
                  <a:pos x="1104" y="520"/>
                </a:cxn>
                <a:cxn ang="0">
                  <a:pos x="1091" y="648"/>
                </a:cxn>
                <a:cxn ang="0">
                  <a:pos x="1031" y="700"/>
                </a:cxn>
                <a:cxn ang="0">
                  <a:pos x="1018" y="652"/>
                </a:cxn>
                <a:cxn ang="0">
                  <a:pos x="1001" y="674"/>
                </a:cxn>
                <a:cxn ang="0">
                  <a:pos x="1014" y="704"/>
                </a:cxn>
                <a:cxn ang="0">
                  <a:pos x="907" y="781"/>
                </a:cxn>
                <a:cxn ang="0">
                  <a:pos x="881" y="785"/>
                </a:cxn>
                <a:cxn ang="0">
                  <a:pos x="825" y="824"/>
                </a:cxn>
                <a:cxn ang="0">
                  <a:pos x="825" y="845"/>
                </a:cxn>
                <a:cxn ang="0">
                  <a:pos x="808" y="850"/>
                </a:cxn>
                <a:cxn ang="0">
                  <a:pos x="821" y="875"/>
                </a:cxn>
                <a:cxn ang="0">
                  <a:pos x="791" y="914"/>
                </a:cxn>
                <a:cxn ang="0">
                  <a:pos x="808" y="970"/>
                </a:cxn>
                <a:cxn ang="0">
                  <a:pos x="825" y="988"/>
                </a:cxn>
                <a:cxn ang="0">
                  <a:pos x="821" y="1022"/>
                </a:cxn>
                <a:cxn ang="0">
                  <a:pos x="778" y="1022"/>
                </a:cxn>
                <a:cxn ang="0">
                  <a:pos x="740" y="1005"/>
                </a:cxn>
                <a:cxn ang="0">
                  <a:pos x="714" y="1009"/>
                </a:cxn>
                <a:cxn ang="0">
                  <a:pos x="628" y="979"/>
                </a:cxn>
                <a:cxn ang="0">
                  <a:pos x="590" y="862"/>
                </a:cxn>
                <a:cxn ang="0">
                  <a:pos x="530" y="807"/>
                </a:cxn>
                <a:cxn ang="0">
                  <a:pos x="477" y="704"/>
                </a:cxn>
                <a:cxn ang="0">
                  <a:pos x="453" y="694"/>
                </a:cxn>
                <a:cxn ang="0">
                  <a:pos x="424" y="668"/>
                </a:cxn>
                <a:cxn ang="0">
                  <a:pos x="397" y="668"/>
                </a:cxn>
                <a:cxn ang="0">
                  <a:pos x="355" y="660"/>
                </a:cxn>
                <a:cxn ang="0">
                  <a:pos x="324" y="668"/>
                </a:cxn>
                <a:cxn ang="0">
                  <a:pos x="303" y="720"/>
                </a:cxn>
                <a:cxn ang="0">
                  <a:pos x="270" y="728"/>
                </a:cxn>
                <a:cxn ang="0">
                  <a:pos x="200" y="688"/>
                </a:cxn>
                <a:cxn ang="0">
                  <a:pos x="158" y="640"/>
                </a:cxn>
                <a:cxn ang="0">
                  <a:pos x="151" y="581"/>
                </a:cxn>
                <a:cxn ang="0">
                  <a:pos x="121" y="541"/>
                </a:cxn>
                <a:cxn ang="0">
                  <a:pos x="51" y="485"/>
                </a:cxn>
                <a:cxn ang="0">
                  <a:pos x="0" y="427"/>
                </a:cxn>
                <a:cxn ang="0">
                  <a:pos x="0" y="402"/>
                </a:cxn>
                <a:cxn ang="0">
                  <a:pos x="167" y="404"/>
                </a:cxn>
                <a:cxn ang="0">
                  <a:pos x="303" y="415"/>
                </a:cxn>
                <a:cxn ang="0">
                  <a:pos x="320" y="0"/>
                </a:cxn>
              </a:cxnLst>
              <a:rect l="0" t="0" r="r" b="b"/>
              <a:pathLst>
                <a:path w="1104" h="1022">
                  <a:moveTo>
                    <a:pt x="320" y="0"/>
                  </a:moveTo>
                  <a:lnTo>
                    <a:pt x="564" y="8"/>
                  </a:lnTo>
                  <a:lnTo>
                    <a:pt x="564" y="194"/>
                  </a:lnTo>
                  <a:lnTo>
                    <a:pt x="688" y="245"/>
                  </a:lnTo>
                  <a:lnTo>
                    <a:pt x="723" y="228"/>
                  </a:lnTo>
                  <a:lnTo>
                    <a:pt x="804" y="268"/>
                  </a:lnTo>
                  <a:lnTo>
                    <a:pt x="853" y="265"/>
                  </a:lnTo>
                  <a:lnTo>
                    <a:pt x="947" y="225"/>
                  </a:lnTo>
                  <a:lnTo>
                    <a:pt x="1001" y="264"/>
                  </a:lnTo>
                  <a:lnTo>
                    <a:pt x="1048" y="274"/>
                  </a:lnTo>
                  <a:lnTo>
                    <a:pt x="1048" y="425"/>
                  </a:lnTo>
                  <a:lnTo>
                    <a:pt x="1104" y="520"/>
                  </a:lnTo>
                  <a:lnTo>
                    <a:pt x="1091" y="648"/>
                  </a:lnTo>
                  <a:lnTo>
                    <a:pt x="1031" y="700"/>
                  </a:lnTo>
                  <a:lnTo>
                    <a:pt x="1018" y="652"/>
                  </a:lnTo>
                  <a:lnTo>
                    <a:pt x="1001" y="674"/>
                  </a:lnTo>
                  <a:lnTo>
                    <a:pt x="1014" y="704"/>
                  </a:lnTo>
                  <a:lnTo>
                    <a:pt x="907" y="781"/>
                  </a:lnTo>
                  <a:lnTo>
                    <a:pt x="881" y="785"/>
                  </a:lnTo>
                  <a:lnTo>
                    <a:pt x="825" y="824"/>
                  </a:lnTo>
                  <a:lnTo>
                    <a:pt x="825" y="845"/>
                  </a:lnTo>
                  <a:lnTo>
                    <a:pt x="808" y="850"/>
                  </a:lnTo>
                  <a:lnTo>
                    <a:pt x="821" y="875"/>
                  </a:lnTo>
                  <a:lnTo>
                    <a:pt x="791" y="914"/>
                  </a:lnTo>
                  <a:lnTo>
                    <a:pt x="808" y="970"/>
                  </a:lnTo>
                  <a:lnTo>
                    <a:pt x="825" y="988"/>
                  </a:lnTo>
                  <a:lnTo>
                    <a:pt x="821" y="1022"/>
                  </a:lnTo>
                  <a:lnTo>
                    <a:pt x="778" y="1022"/>
                  </a:lnTo>
                  <a:lnTo>
                    <a:pt x="740" y="1005"/>
                  </a:lnTo>
                  <a:lnTo>
                    <a:pt x="714" y="1009"/>
                  </a:lnTo>
                  <a:lnTo>
                    <a:pt x="628" y="979"/>
                  </a:lnTo>
                  <a:lnTo>
                    <a:pt x="590" y="862"/>
                  </a:lnTo>
                  <a:lnTo>
                    <a:pt x="530" y="807"/>
                  </a:lnTo>
                  <a:lnTo>
                    <a:pt x="477" y="704"/>
                  </a:lnTo>
                  <a:lnTo>
                    <a:pt x="453" y="694"/>
                  </a:lnTo>
                  <a:lnTo>
                    <a:pt x="424" y="668"/>
                  </a:lnTo>
                  <a:lnTo>
                    <a:pt x="397" y="668"/>
                  </a:lnTo>
                  <a:lnTo>
                    <a:pt x="355" y="660"/>
                  </a:lnTo>
                  <a:lnTo>
                    <a:pt x="324" y="668"/>
                  </a:lnTo>
                  <a:lnTo>
                    <a:pt x="303" y="720"/>
                  </a:lnTo>
                  <a:lnTo>
                    <a:pt x="270" y="728"/>
                  </a:lnTo>
                  <a:lnTo>
                    <a:pt x="200" y="688"/>
                  </a:lnTo>
                  <a:lnTo>
                    <a:pt x="158" y="640"/>
                  </a:lnTo>
                  <a:lnTo>
                    <a:pt x="151" y="581"/>
                  </a:lnTo>
                  <a:lnTo>
                    <a:pt x="121" y="541"/>
                  </a:lnTo>
                  <a:lnTo>
                    <a:pt x="51" y="485"/>
                  </a:lnTo>
                  <a:lnTo>
                    <a:pt x="0" y="427"/>
                  </a:lnTo>
                  <a:lnTo>
                    <a:pt x="0" y="402"/>
                  </a:lnTo>
                  <a:lnTo>
                    <a:pt x="167" y="404"/>
                  </a:lnTo>
                  <a:lnTo>
                    <a:pt x="303" y="415"/>
                  </a:lnTo>
                  <a:lnTo>
                    <a:pt x="320" y="0"/>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chemeClr val="accent2"/>
                </a:solidFill>
                <a:latin typeface="+mn-lt"/>
                <a:ea typeface="Arial Unicode MS" pitchFamily="34" charset="-128"/>
                <a:cs typeface="Arial Unicode MS" pitchFamily="34" charset="-128"/>
              </a:endParaRPr>
            </a:p>
          </p:txBody>
        </p:sp>
        <p:sp>
          <p:nvSpPr>
            <p:cNvPr id="21" name="Freeform 29"/>
            <p:cNvSpPr>
              <a:spLocks/>
            </p:cNvSpPr>
            <p:nvPr/>
          </p:nvSpPr>
          <p:spPr bwMode="gray">
            <a:xfrm>
              <a:off x="1895" y="1081"/>
              <a:ext cx="596" cy="341"/>
            </a:xfrm>
            <a:custGeom>
              <a:avLst/>
              <a:gdLst/>
              <a:ahLst/>
              <a:cxnLst>
                <a:cxn ang="0">
                  <a:pos x="1" y="0"/>
                </a:cxn>
                <a:cxn ang="0">
                  <a:pos x="445" y="10"/>
                </a:cxn>
                <a:cxn ang="0">
                  <a:pos x="478" y="101"/>
                </a:cxn>
                <a:cxn ang="0">
                  <a:pos x="510" y="171"/>
                </a:cxn>
                <a:cxn ang="0">
                  <a:pos x="531" y="286"/>
                </a:cxn>
                <a:cxn ang="0">
                  <a:pos x="518" y="311"/>
                </a:cxn>
                <a:cxn ang="0">
                  <a:pos x="354" y="307"/>
                </a:cxn>
                <a:cxn ang="0">
                  <a:pos x="0" y="301"/>
                </a:cxn>
                <a:cxn ang="0">
                  <a:pos x="1" y="0"/>
                </a:cxn>
              </a:cxnLst>
              <a:rect l="0" t="0" r="r" b="b"/>
              <a:pathLst>
                <a:path w="531" h="311">
                  <a:moveTo>
                    <a:pt x="1" y="0"/>
                  </a:moveTo>
                  <a:lnTo>
                    <a:pt x="445" y="10"/>
                  </a:lnTo>
                  <a:lnTo>
                    <a:pt x="478" y="101"/>
                  </a:lnTo>
                  <a:lnTo>
                    <a:pt x="510" y="171"/>
                  </a:lnTo>
                  <a:lnTo>
                    <a:pt x="531" y="286"/>
                  </a:lnTo>
                  <a:lnTo>
                    <a:pt x="518" y="311"/>
                  </a:lnTo>
                  <a:lnTo>
                    <a:pt x="354" y="307"/>
                  </a:lnTo>
                  <a:lnTo>
                    <a:pt x="0" y="301"/>
                  </a:lnTo>
                  <a:lnTo>
                    <a:pt x="1"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2" name="Freeform 30"/>
            <p:cNvSpPr>
              <a:spLocks/>
            </p:cNvSpPr>
            <p:nvPr/>
          </p:nvSpPr>
          <p:spPr bwMode="gray">
            <a:xfrm>
              <a:off x="1878" y="1408"/>
              <a:ext cx="627" cy="401"/>
            </a:xfrm>
            <a:custGeom>
              <a:avLst/>
              <a:gdLst/>
              <a:ahLst/>
              <a:cxnLst>
                <a:cxn ang="0">
                  <a:pos x="10" y="0"/>
                </a:cxn>
                <a:cxn ang="0">
                  <a:pos x="9" y="141"/>
                </a:cxn>
                <a:cxn ang="0">
                  <a:pos x="0" y="307"/>
                </a:cxn>
                <a:cxn ang="0">
                  <a:pos x="406" y="313"/>
                </a:cxn>
                <a:cxn ang="0">
                  <a:pos x="449" y="336"/>
                </a:cxn>
                <a:cxn ang="0">
                  <a:pos x="479" y="304"/>
                </a:cxn>
                <a:cxn ang="0">
                  <a:pos x="559" y="364"/>
                </a:cxn>
                <a:cxn ang="0">
                  <a:pos x="548" y="301"/>
                </a:cxn>
                <a:cxn ang="0">
                  <a:pos x="555" y="253"/>
                </a:cxn>
                <a:cxn ang="0">
                  <a:pos x="559" y="87"/>
                </a:cxn>
                <a:cxn ang="0">
                  <a:pos x="523" y="51"/>
                </a:cxn>
                <a:cxn ang="0">
                  <a:pos x="538" y="6"/>
                </a:cxn>
                <a:cxn ang="0">
                  <a:pos x="272" y="4"/>
                </a:cxn>
                <a:cxn ang="0">
                  <a:pos x="10" y="0"/>
                </a:cxn>
              </a:cxnLst>
              <a:rect l="0" t="0" r="r" b="b"/>
              <a:pathLst>
                <a:path w="559" h="364">
                  <a:moveTo>
                    <a:pt x="10" y="0"/>
                  </a:moveTo>
                  <a:lnTo>
                    <a:pt x="9" y="141"/>
                  </a:lnTo>
                  <a:lnTo>
                    <a:pt x="0" y="307"/>
                  </a:lnTo>
                  <a:lnTo>
                    <a:pt x="406" y="313"/>
                  </a:lnTo>
                  <a:lnTo>
                    <a:pt x="449" y="336"/>
                  </a:lnTo>
                  <a:lnTo>
                    <a:pt x="479" y="304"/>
                  </a:lnTo>
                  <a:lnTo>
                    <a:pt x="559" y="364"/>
                  </a:lnTo>
                  <a:lnTo>
                    <a:pt x="548" y="301"/>
                  </a:lnTo>
                  <a:lnTo>
                    <a:pt x="555" y="253"/>
                  </a:lnTo>
                  <a:lnTo>
                    <a:pt x="559" y="87"/>
                  </a:lnTo>
                  <a:lnTo>
                    <a:pt x="523" y="51"/>
                  </a:lnTo>
                  <a:lnTo>
                    <a:pt x="538" y="6"/>
                  </a:lnTo>
                  <a:lnTo>
                    <a:pt x="272" y="4"/>
                  </a:lnTo>
                  <a:lnTo>
                    <a:pt x="10"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3" name="Freeform 31"/>
            <p:cNvSpPr>
              <a:spLocks/>
            </p:cNvSpPr>
            <p:nvPr/>
          </p:nvSpPr>
          <p:spPr bwMode="gray">
            <a:xfrm>
              <a:off x="1872" y="1736"/>
              <a:ext cx="745" cy="330"/>
            </a:xfrm>
            <a:custGeom>
              <a:avLst/>
              <a:gdLst/>
              <a:ahLst/>
              <a:cxnLst>
                <a:cxn ang="0">
                  <a:pos x="7" y="0"/>
                </a:cxn>
                <a:cxn ang="0">
                  <a:pos x="0" y="198"/>
                </a:cxn>
                <a:cxn ang="0">
                  <a:pos x="150" y="203"/>
                </a:cxn>
                <a:cxn ang="0">
                  <a:pos x="148" y="300"/>
                </a:cxn>
                <a:cxn ang="0">
                  <a:pos x="351" y="297"/>
                </a:cxn>
                <a:cxn ang="0">
                  <a:pos x="533" y="294"/>
                </a:cxn>
                <a:cxn ang="0">
                  <a:pos x="666" y="297"/>
                </a:cxn>
                <a:cxn ang="0">
                  <a:pos x="624" y="213"/>
                </a:cxn>
                <a:cxn ang="0">
                  <a:pos x="596" y="134"/>
                </a:cxn>
                <a:cxn ang="0">
                  <a:pos x="564" y="53"/>
                </a:cxn>
                <a:cxn ang="0">
                  <a:pos x="488" y="1"/>
                </a:cxn>
                <a:cxn ang="0">
                  <a:pos x="454" y="31"/>
                </a:cxn>
                <a:cxn ang="0">
                  <a:pos x="413" y="10"/>
                </a:cxn>
                <a:cxn ang="0">
                  <a:pos x="231" y="4"/>
                </a:cxn>
                <a:cxn ang="0">
                  <a:pos x="7" y="0"/>
                </a:cxn>
              </a:cxnLst>
              <a:rect l="0" t="0" r="r" b="b"/>
              <a:pathLst>
                <a:path w="666" h="300">
                  <a:moveTo>
                    <a:pt x="7" y="0"/>
                  </a:moveTo>
                  <a:lnTo>
                    <a:pt x="0" y="198"/>
                  </a:lnTo>
                  <a:lnTo>
                    <a:pt x="150" y="203"/>
                  </a:lnTo>
                  <a:lnTo>
                    <a:pt x="148" y="300"/>
                  </a:lnTo>
                  <a:lnTo>
                    <a:pt x="351" y="297"/>
                  </a:lnTo>
                  <a:lnTo>
                    <a:pt x="533" y="294"/>
                  </a:lnTo>
                  <a:lnTo>
                    <a:pt x="666" y="297"/>
                  </a:lnTo>
                  <a:lnTo>
                    <a:pt x="624" y="213"/>
                  </a:lnTo>
                  <a:lnTo>
                    <a:pt x="596" y="134"/>
                  </a:lnTo>
                  <a:lnTo>
                    <a:pt x="564" y="53"/>
                  </a:lnTo>
                  <a:lnTo>
                    <a:pt x="488" y="1"/>
                  </a:lnTo>
                  <a:lnTo>
                    <a:pt x="454" y="31"/>
                  </a:lnTo>
                  <a:lnTo>
                    <a:pt x="413" y="10"/>
                  </a:lnTo>
                  <a:lnTo>
                    <a:pt x="231" y="4"/>
                  </a:lnTo>
                  <a:lnTo>
                    <a:pt x="7" y="0"/>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4" name="Freeform 32"/>
            <p:cNvSpPr>
              <a:spLocks/>
            </p:cNvSpPr>
            <p:nvPr/>
          </p:nvSpPr>
          <p:spPr bwMode="gray">
            <a:xfrm>
              <a:off x="2027" y="2062"/>
              <a:ext cx="656" cy="331"/>
            </a:xfrm>
            <a:custGeom>
              <a:avLst/>
              <a:gdLst/>
              <a:ahLst/>
              <a:cxnLst>
                <a:cxn ang="0">
                  <a:pos x="6" y="2"/>
                </a:cxn>
                <a:cxn ang="0">
                  <a:pos x="5" y="174"/>
                </a:cxn>
                <a:cxn ang="0">
                  <a:pos x="0" y="295"/>
                </a:cxn>
                <a:cxn ang="0">
                  <a:pos x="586" y="298"/>
                </a:cxn>
                <a:cxn ang="0">
                  <a:pos x="575" y="142"/>
                </a:cxn>
                <a:cxn ang="0">
                  <a:pos x="575" y="84"/>
                </a:cxn>
                <a:cxn ang="0">
                  <a:pos x="527" y="48"/>
                </a:cxn>
                <a:cxn ang="0">
                  <a:pos x="542" y="17"/>
                </a:cxn>
                <a:cxn ang="0">
                  <a:pos x="522" y="0"/>
                </a:cxn>
                <a:cxn ang="0">
                  <a:pos x="256" y="2"/>
                </a:cxn>
                <a:cxn ang="0">
                  <a:pos x="6" y="2"/>
                </a:cxn>
              </a:cxnLst>
              <a:rect l="0" t="0" r="r" b="b"/>
              <a:pathLst>
                <a:path w="586" h="298">
                  <a:moveTo>
                    <a:pt x="6" y="2"/>
                  </a:moveTo>
                  <a:lnTo>
                    <a:pt x="5" y="174"/>
                  </a:lnTo>
                  <a:lnTo>
                    <a:pt x="0" y="295"/>
                  </a:lnTo>
                  <a:lnTo>
                    <a:pt x="586" y="298"/>
                  </a:lnTo>
                  <a:lnTo>
                    <a:pt x="575" y="142"/>
                  </a:lnTo>
                  <a:lnTo>
                    <a:pt x="575" y="84"/>
                  </a:lnTo>
                  <a:lnTo>
                    <a:pt x="527" y="48"/>
                  </a:lnTo>
                  <a:lnTo>
                    <a:pt x="542" y="17"/>
                  </a:lnTo>
                  <a:lnTo>
                    <a:pt x="522" y="0"/>
                  </a:lnTo>
                  <a:lnTo>
                    <a:pt x="256" y="2"/>
                  </a:lnTo>
                  <a:lnTo>
                    <a:pt x="6" y="2"/>
                  </a:lnTo>
                  <a:close/>
                </a:path>
              </a:pathLst>
            </a:custGeom>
            <a:solidFill>
              <a:srgbClr val="E3E3E3"/>
            </a:solidFill>
            <a:ln w="9525" cap="flat" cmpd="sng">
              <a:solidFill>
                <a:srgbClr val="FFFFFF"/>
              </a:solidFill>
              <a:prstDash val="solid"/>
              <a:round/>
              <a:headEnd type="none" w="med" len="med"/>
              <a:tailEnd type="none" w="med" len="med"/>
            </a:ln>
            <a:effectLst/>
          </p:spPr>
          <p:txBody>
            <a:bodyPr wrap="none" anchor="ct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5" name="Freeform 33"/>
            <p:cNvSpPr>
              <a:spLocks/>
            </p:cNvSpPr>
            <p:nvPr/>
          </p:nvSpPr>
          <p:spPr bwMode="gray">
            <a:xfrm>
              <a:off x="1938" y="2384"/>
              <a:ext cx="767" cy="363"/>
            </a:xfrm>
            <a:custGeom>
              <a:avLst/>
              <a:gdLst/>
              <a:ahLst/>
              <a:cxnLst>
                <a:cxn ang="0">
                  <a:pos x="4" y="0"/>
                </a:cxn>
                <a:cxn ang="0">
                  <a:pos x="0" y="59"/>
                </a:cxn>
                <a:cxn ang="0">
                  <a:pos x="243" y="67"/>
                </a:cxn>
                <a:cxn ang="0">
                  <a:pos x="244" y="254"/>
                </a:cxn>
                <a:cxn ang="0">
                  <a:pos x="368" y="306"/>
                </a:cxn>
                <a:cxn ang="0">
                  <a:pos x="403" y="287"/>
                </a:cxn>
                <a:cxn ang="0">
                  <a:pos x="481" y="329"/>
                </a:cxn>
                <a:cxn ang="0">
                  <a:pos x="533" y="327"/>
                </a:cxn>
                <a:cxn ang="0">
                  <a:pos x="627" y="287"/>
                </a:cxn>
                <a:cxn ang="0">
                  <a:pos x="683" y="326"/>
                </a:cxn>
                <a:cxn ang="0">
                  <a:pos x="683" y="123"/>
                </a:cxn>
                <a:cxn ang="0">
                  <a:pos x="665" y="4"/>
                </a:cxn>
                <a:cxn ang="0">
                  <a:pos x="4" y="0"/>
                </a:cxn>
              </a:cxnLst>
              <a:rect l="0" t="0" r="r" b="b"/>
              <a:pathLst>
                <a:path w="683" h="329">
                  <a:moveTo>
                    <a:pt x="4" y="0"/>
                  </a:moveTo>
                  <a:lnTo>
                    <a:pt x="0" y="59"/>
                  </a:lnTo>
                  <a:lnTo>
                    <a:pt x="243" y="67"/>
                  </a:lnTo>
                  <a:lnTo>
                    <a:pt x="244" y="254"/>
                  </a:lnTo>
                  <a:lnTo>
                    <a:pt x="368" y="306"/>
                  </a:lnTo>
                  <a:lnTo>
                    <a:pt x="403" y="287"/>
                  </a:lnTo>
                  <a:lnTo>
                    <a:pt x="481" y="329"/>
                  </a:lnTo>
                  <a:lnTo>
                    <a:pt x="533" y="327"/>
                  </a:lnTo>
                  <a:lnTo>
                    <a:pt x="627" y="287"/>
                  </a:lnTo>
                  <a:lnTo>
                    <a:pt x="683" y="326"/>
                  </a:lnTo>
                  <a:lnTo>
                    <a:pt x="683" y="123"/>
                  </a:lnTo>
                  <a:lnTo>
                    <a:pt x="665" y="4"/>
                  </a:lnTo>
                  <a:lnTo>
                    <a:pt x="4" y="0"/>
                  </a:lnTo>
                  <a:close/>
                </a:path>
              </a:pathLst>
            </a:custGeom>
            <a:solidFill>
              <a:srgbClr val="E3E3E3"/>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6" name="Freeform 34"/>
            <p:cNvSpPr>
              <a:spLocks/>
            </p:cNvSpPr>
            <p:nvPr/>
          </p:nvSpPr>
          <p:spPr bwMode="gray">
            <a:xfrm>
              <a:off x="2690" y="2400"/>
              <a:ext cx="428" cy="395"/>
            </a:xfrm>
            <a:custGeom>
              <a:avLst/>
              <a:gdLst/>
              <a:ahLst/>
              <a:cxnLst>
                <a:cxn ang="0">
                  <a:pos x="0" y="33"/>
                </a:cxn>
                <a:cxn ang="0">
                  <a:pos x="151" y="14"/>
                </a:cxn>
                <a:cxn ang="0">
                  <a:pos x="338" y="0"/>
                </a:cxn>
                <a:cxn ang="0">
                  <a:pos x="328" y="47"/>
                </a:cxn>
                <a:cxn ang="0">
                  <a:pos x="370" y="37"/>
                </a:cxn>
                <a:cxn ang="0">
                  <a:pos x="384" y="68"/>
                </a:cxn>
                <a:cxn ang="0">
                  <a:pos x="341" y="97"/>
                </a:cxn>
                <a:cxn ang="0">
                  <a:pos x="351" y="147"/>
                </a:cxn>
                <a:cxn ang="0">
                  <a:pos x="307" y="230"/>
                </a:cxn>
                <a:cxn ang="0">
                  <a:pos x="274" y="281"/>
                </a:cxn>
                <a:cxn ang="0">
                  <a:pos x="293" y="347"/>
                </a:cxn>
                <a:cxn ang="0">
                  <a:pos x="55" y="358"/>
                </a:cxn>
                <a:cxn ang="0">
                  <a:pos x="54" y="318"/>
                </a:cxn>
                <a:cxn ang="0">
                  <a:pos x="7" y="310"/>
                </a:cxn>
                <a:cxn ang="0">
                  <a:pos x="7" y="97"/>
                </a:cxn>
                <a:cxn ang="0">
                  <a:pos x="0" y="33"/>
                </a:cxn>
              </a:cxnLst>
              <a:rect l="0" t="0" r="r" b="b"/>
              <a:pathLst>
                <a:path w="384" h="358">
                  <a:moveTo>
                    <a:pt x="0" y="33"/>
                  </a:moveTo>
                  <a:lnTo>
                    <a:pt x="151" y="14"/>
                  </a:lnTo>
                  <a:lnTo>
                    <a:pt x="338" y="0"/>
                  </a:lnTo>
                  <a:lnTo>
                    <a:pt x="328" y="47"/>
                  </a:lnTo>
                  <a:lnTo>
                    <a:pt x="370" y="37"/>
                  </a:lnTo>
                  <a:lnTo>
                    <a:pt x="384" y="68"/>
                  </a:lnTo>
                  <a:lnTo>
                    <a:pt x="341" y="97"/>
                  </a:lnTo>
                  <a:lnTo>
                    <a:pt x="351" y="147"/>
                  </a:lnTo>
                  <a:lnTo>
                    <a:pt x="307" y="230"/>
                  </a:lnTo>
                  <a:lnTo>
                    <a:pt x="274" y="281"/>
                  </a:lnTo>
                  <a:lnTo>
                    <a:pt x="293" y="347"/>
                  </a:lnTo>
                  <a:lnTo>
                    <a:pt x="55" y="358"/>
                  </a:lnTo>
                  <a:lnTo>
                    <a:pt x="54" y="318"/>
                  </a:lnTo>
                  <a:lnTo>
                    <a:pt x="7" y="310"/>
                  </a:lnTo>
                  <a:lnTo>
                    <a:pt x="7" y="97"/>
                  </a:lnTo>
                  <a:lnTo>
                    <a:pt x="0" y="33"/>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27" name="Freeform 35"/>
            <p:cNvSpPr>
              <a:spLocks/>
            </p:cNvSpPr>
            <p:nvPr/>
          </p:nvSpPr>
          <p:spPr bwMode="gray">
            <a:xfrm>
              <a:off x="2750" y="2776"/>
              <a:ext cx="526" cy="414"/>
            </a:xfrm>
            <a:custGeom>
              <a:avLst/>
              <a:gdLst/>
              <a:ahLst/>
              <a:cxnLst>
                <a:cxn ang="0">
                  <a:pos x="0" y="9"/>
                </a:cxn>
                <a:cxn ang="0">
                  <a:pos x="235" y="0"/>
                </a:cxn>
                <a:cxn ang="0">
                  <a:pos x="276" y="78"/>
                </a:cxn>
                <a:cxn ang="0">
                  <a:pos x="240" y="169"/>
                </a:cxn>
                <a:cxn ang="0">
                  <a:pos x="229" y="210"/>
                </a:cxn>
                <a:cxn ang="0">
                  <a:pos x="386" y="193"/>
                </a:cxn>
                <a:cxn ang="0">
                  <a:pos x="396" y="253"/>
                </a:cxn>
                <a:cxn ang="0">
                  <a:pos x="349" y="248"/>
                </a:cxn>
                <a:cxn ang="0">
                  <a:pos x="328" y="273"/>
                </a:cxn>
                <a:cxn ang="0">
                  <a:pos x="352" y="290"/>
                </a:cxn>
                <a:cxn ang="0">
                  <a:pos x="395" y="270"/>
                </a:cxn>
                <a:cxn ang="0">
                  <a:pos x="396" y="299"/>
                </a:cxn>
                <a:cxn ang="0">
                  <a:pos x="422" y="275"/>
                </a:cxn>
                <a:cxn ang="0">
                  <a:pos x="439" y="275"/>
                </a:cxn>
                <a:cxn ang="0">
                  <a:pos x="419" y="325"/>
                </a:cxn>
                <a:cxn ang="0">
                  <a:pos x="458" y="333"/>
                </a:cxn>
                <a:cxn ang="0">
                  <a:pos x="469" y="360"/>
                </a:cxn>
                <a:cxn ang="0">
                  <a:pos x="452" y="369"/>
                </a:cxn>
                <a:cxn ang="0">
                  <a:pos x="428" y="352"/>
                </a:cxn>
                <a:cxn ang="0">
                  <a:pos x="382" y="339"/>
                </a:cxn>
                <a:cxn ang="0">
                  <a:pos x="392" y="372"/>
                </a:cxn>
                <a:cxn ang="0">
                  <a:pos x="369" y="376"/>
                </a:cxn>
                <a:cxn ang="0">
                  <a:pos x="350" y="346"/>
                </a:cxn>
                <a:cxn ang="0">
                  <a:pos x="339" y="365"/>
                </a:cxn>
                <a:cxn ang="0">
                  <a:pos x="270" y="365"/>
                </a:cxn>
                <a:cxn ang="0">
                  <a:pos x="270" y="346"/>
                </a:cxn>
                <a:cxn ang="0">
                  <a:pos x="245" y="325"/>
                </a:cxn>
                <a:cxn ang="0">
                  <a:pos x="193" y="322"/>
                </a:cxn>
                <a:cxn ang="0">
                  <a:pos x="236" y="346"/>
                </a:cxn>
                <a:cxn ang="0">
                  <a:pos x="176" y="359"/>
                </a:cxn>
                <a:cxn ang="0">
                  <a:pos x="82" y="342"/>
                </a:cxn>
                <a:cxn ang="0">
                  <a:pos x="46" y="346"/>
                </a:cxn>
                <a:cxn ang="0">
                  <a:pos x="59" y="220"/>
                </a:cxn>
                <a:cxn ang="0">
                  <a:pos x="2" y="120"/>
                </a:cxn>
                <a:cxn ang="0">
                  <a:pos x="0" y="9"/>
                </a:cxn>
              </a:cxnLst>
              <a:rect l="0" t="0" r="r" b="b"/>
              <a:pathLst>
                <a:path w="469" h="376">
                  <a:moveTo>
                    <a:pt x="0" y="9"/>
                  </a:moveTo>
                  <a:lnTo>
                    <a:pt x="235" y="0"/>
                  </a:lnTo>
                  <a:lnTo>
                    <a:pt x="276" y="78"/>
                  </a:lnTo>
                  <a:lnTo>
                    <a:pt x="240" y="169"/>
                  </a:lnTo>
                  <a:lnTo>
                    <a:pt x="229" y="210"/>
                  </a:lnTo>
                  <a:lnTo>
                    <a:pt x="386" y="193"/>
                  </a:lnTo>
                  <a:lnTo>
                    <a:pt x="396" y="253"/>
                  </a:lnTo>
                  <a:lnTo>
                    <a:pt x="349" y="248"/>
                  </a:lnTo>
                  <a:lnTo>
                    <a:pt x="328" y="273"/>
                  </a:lnTo>
                  <a:lnTo>
                    <a:pt x="352" y="290"/>
                  </a:lnTo>
                  <a:lnTo>
                    <a:pt x="395" y="270"/>
                  </a:lnTo>
                  <a:lnTo>
                    <a:pt x="396" y="299"/>
                  </a:lnTo>
                  <a:lnTo>
                    <a:pt x="422" y="275"/>
                  </a:lnTo>
                  <a:lnTo>
                    <a:pt x="439" y="275"/>
                  </a:lnTo>
                  <a:lnTo>
                    <a:pt x="419" y="325"/>
                  </a:lnTo>
                  <a:lnTo>
                    <a:pt x="458" y="333"/>
                  </a:lnTo>
                  <a:lnTo>
                    <a:pt x="469" y="360"/>
                  </a:lnTo>
                  <a:lnTo>
                    <a:pt x="452" y="369"/>
                  </a:lnTo>
                  <a:lnTo>
                    <a:pt x="428" y="352"/>
                  </a:lnTo>
                  <a:lnTo>
                    <a:pt x="382" y="339"/>
                  </a:lnTo>
                  <a:lnTo>
                    <a:pt x="392" y="372"/>
                  </a:lnTo>
                  <a:lnTo>
                    <a:pt x="369" y="376"/>
                  </a:lnTo>
                  <a:lnTo>
                    <a:pt x="350" y="346"/>
                  </a:lnTo>
                  <a:lnTo>
                    <a:pt x="339" y="365"/>
                  </a:lnTo>
                  <a:lnTo>
                    <a:pt x="270" y="365"/>
                  </a:lnTo>
                  <a:lnTo>
                    <a:pt x="270" y="346"/>
                  </a:lnTo>
                  <a:lnTo>
                    <a:pt x="245" y="325"/>
                  </a:lnTo>
                  <a:lnTo>
                    <a:pt x="193" y="322"/>
                  </a:lnTo>
                  <a:lnTo>
                    <a:pt x="236" y="346"/>
                  </a:lnTo>
                  <a:lnTo>
                    <a:pt x="176" y="359"/>
                  </a:lnTo>
                  <a:lnTo>
                    <a:pt x="82" y="342"/>
                  </a:lnTo>
                  <a:lnTo>
                    <a:pt x="46" y="346"/>
                  </a:lnTo>
                  <a:lnTo>
                    <a:pt x="59" y="220"/>
                  </a:lnTo>
                  <a:lnTo>
                    <a:pt x="2" y="120"/>
                  </a:lnTo>
                  <a:lnTo>
                    <a:pt x="0" y="9"/>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8" name="Freeform 36"/>
            <p:cNvSpPr>
              <a:spLocks/>
            </p:cNvSpPr>
            <p:nvPr/>
          </p:nvSpPr>
          <p:spPr bwMode="gray">
            <a:xfrm>
              <a:off x="2390" y="1034"/>
              <a:ext cx="586" cy="648"/>
            </a:xfrm>
            <a:custGeom>
              <a:avLst/>
              <a:gdLst/>
              <a:ahLst/>
              <a:cxnLst>
                <a:cxn ang="0">
                  <a:pos x="0" y="46"/>
                </a:cxn>
                <a:cxn ang="0">
                  <a:pos x="137" y="46"/>
                </a:cxn>
                <a:cxn ang="0">
                  <a:pos x="136" y="0"/>
                </a:cxn>
                <a:cxn ang="0">
                  <a:pos x="166" y="13"/>
                </a:cxn>
                <a:cxn ang="0">
                  <a:pos x="171" y="48"/>
                </a:cxn>
                <a:cxn ang="0">
                  <a:pos x="237" y="87"/>
                </a:cxn>
                <a:cxn ang="0">
                  <a:pos x="257" y="70"/>
                </a:cxn>
                <a:cxn ang="0">
                  <a:pos x="296" y="70"/>
                </a:cxn>
                <a:cxn ang="0">
                  <a:pos x="326" y="104"/>
                </a:cxn>
                <a:cxn ang="0">
                  <a:pos x="346" y="91"/>
                </a:cxn>
                <a:cxn ang="0">
                  <a:pos x="403" y="106"/>
                </a:cxn>
                <a:cxn ang="0">
                  <a:pos x="423" y="80"/>
                </a:cxn>
                <a:cxn ang="0">
                  <a:pos x="459" y="100"/>
                </a:cxn>
                <a:cxn ang="0">
                  <a:pos x="523" y="97"/>
                </a:cxn>
                <a:cxn ang="0">
                  <a:pos x="419" y="170"/>
                </a:cxn>
                <a:cxn ang="0">
                  <a:pos x="367" y="234"/>
                </a:cxn>
                <a:cxn ang="0">
                  <a:pos x="377" y="327"/>
                </a:cxn>
                <a:cxn ang="0">
                  <a:pos x="341" y="366"/>
                </a:cxn>
                <a:cxn ang="0">
                  <a:pos x="356" y="393"/>
                </a:cxn>
                <a:cxn ang="0">
                  <a:pos x="356" y="461"/>
                </a:cxn>
                <a:cxn ang="0">
                  <a:pos x="391" y="461"/>
                </a:cxn>
                <a:cxn ang="0">
                  <a:pos x="444" y="511"/>
                </a:cxn>
                <a:cxn ang="0">
                  <a:pos x="466" y="571"/>
                </a:cxn>
                <a:cxn ang="0">
                  <a:pos x="96" y="588"/>
                </a:cxn>
                <a:cxn ang="0">
                  <a:pos x="97" y="426"/>
                </a:cxn>
                <a:cxn ang="0">
                  <a:pos x="64" y="390"/>
                </a:cxn>
                <a:cxn ang="0">
                  <a:pos x="76" y="347"/>
                </a:cxn>
                <a:cxn ang="0">
                  <a:pos x="87" y="323"/>
                </a:cxn>
                <a:cxn ang="0">
                  <a:pos x="64" y="210"/>
                </a:cxn>
                <a:cxn ang="0">
                  <a:pos x="33" y="136"/>
                </a:cxn>
                <a:cxn ang="0">
                  <a:pos x="0" y="46"/>
                </a:cxn>
              </a:cxnLst>
              <a:rect l="0" t="0" r="r" b="b"/>
              <a:pathLst>
                <a:path w="523" h="588">
                  <a:moveTo>
                    <a:pt x="0" y="46"/>
                  </a:moveTo>
                  <a:lnTo>
                    <a:pt x="137" y="46"/>
                  </a:lnTo>
                  <a:lnTo>
                    <a:pt x="136" y="0"/>
                  </a:lnTo>
                  <a:lnTo>
                    <a:pt x="166" y="13"/>
                  </a:lnTo>
                  <a:lnTo>
                    <a:pt x="171" y="48"/>
                  </a:lnTo>
                  <a:lnTo>
                    <a:pt x="237" y="87"/>
                  </a:lnTo>
                  <a:lnTo>
                    <a:pt x="257" y="70"/>
                  </a:lnTo>
                  <a:lnTo>
                    <a:pt x="296" y="70"/>
                  </a:lnTo>
                  <a:lnTo>
                    <a:pt x="326" y="104"/>
                  </a:lnTo>
                  <a:lnTo>
                    <a:pt x="346" y="91"/>
                  </a:lnTo>
                  <a:lnTo>
                    <a:pt x="403" y="106"/>
                  </a:lnTo>
                  <a:lnTo>
                    <a:pt x="423" y="80"/>
                  </a:lnTo>
                  <a:lnTo>
                    <a:pt x="459" y="100"/>
                  </a:lnTo>
                  <a:lnTo>
                    <a:pt x="523" y="97"/>
                  </a:lnTo>
                  <a:lnTo>
                    <a:pt x="419" y="170"/>
                  </a:lnTo>
                  <a:lnTo>
                    <a:pt x="367" y="234"/>
                  </a:lnTo>
                  <a:lnTo>
                    <a:pt x="377" y="327"/>
                  </a:lnTo>
                  <a:lnTo>
                    <a:pt x="341" y="366"/>
                  </a:lnTo>
                  <a:lnTo>
                    <a:pt x="356" y="393"/>
                  </a:lnTo>
                  <a:lnTo>
                    <a:pt x="356" y="461"/>
                  </a:lnTo>
                  <a:lnTo>
                    <a:pt x="391" y="461"/>
                  </a:lnTo>
                  <a:lnTo>
                    <a:pt x="444" y="511"/>
                  </a:lnTo>
                  <a:lnTo>
                    <a:pt x="466" y="571"/>
                  </a:lnTo>
                  <a:lnTo>
                    <a:pt x="96" y="588"/>
                  </a:lnTo>
                  <a:lnTo>
                    <a:pt x="97" y="426"/>
                  </a:lnTo>
                  <a:lnTo>
                    <a:pt x="64" y="390"/>
                  </a:lnTo>
                  <a:lnTo>
                    <a:pt x="76" y="347"/>
                  </a:lnTo>
                  <a:lnTo>
                    <a:pt x="87" y="323"/>
                  </a:lnTo>
                  <a:lnTo>
                    <a:pt x="64" y="210"/>
                  </a:lnTo>
                  <a:lnTo>
                    <a:pt x="33" y="136"/>
                  </a:lnTo>
                  <a:lnTo>
                    <a:pt x="0" y="46"/>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29" name="Freeform 37"/>
            <p:cNvSpPr>
              <a:spLocks/>
            </p:cNvSpPr>
            <p:nvPr/>
          </p:nvSpPr>
          <p:spPr bwMode="gray">
            <a:xfrm>
              <a:off x="2771" y="1258"/>
              <a:ext cx="445" cy="512"/>
            </a:xfrm>
            <a:custGeom>
              <a:avLst/>
              <a:gdLst/>
              <a:ahLst/>
              <a:cxnLst>
                <a:cxn ang="0">
                  <a:pos x="28" y="31"/>
                </a:cxn>
                <a:cxn ang="0">
                  <a:pos x="58" y="27"/>
                </a:cxn>
                <a:cxn ang="0">
                  <a:pos x="85" y="27"/>
                </a:cxn>
                <a:cxn ang="0">
                  <a:pos x="102" y="0"/>
                </a:cxn>
                <a:cxn ang="0">
                  <a:pos x="115" y="34"/>
                </a:cxn>
                <a:cxn ang="0">
                  <a:pos x="158" y="34"/>
                </a:cxn>
                <a:cxn ang="0">
                  <a:pos x="181" y="65"/>
                </a:cxn>
                <a:cxn ang="0">
                  <a:pos x="225" y="57"/>
                </a:cxn>
                <a:cxn ang="0">
                  <a:pos x="255" y="77"/>
                </a:cxn>
                <a:cxn ang="0">
                  <a:pos x="311" y="91"/>
                </a:cxn>
                <a:cxn ang="0">
                  <a:pos x="321" y="115"/>
                </a:cxn>
                <a:cxn ang="0">
                  <a:pos x="350" y="117"/>
                </a:cxn>
                <a:cxn ang="0">
                  <a:pos x="341" y="141"/>
                </a:cxn>
                <a:cxn ang="0">
                  <a:pos x="351" y="168"/>
                </a:cxn>
                <a:cxn ang="0">
                  <a:pos x="332" y="203"/>
                </a:cxn>
                <a:cxn ang="0">
                  <a:pos x="345" y="210"/>
                </a:cxn>
                <a:cxn ang="0">
                  <a:pos x="377" y="173"/>
                </a:cxn>
                <a:cxn ang="0">
                  <a:pos x="375" y="160"/>
                </a:cxn>
                <a:cxn ang="0">
                  <a:pos x="388" y="154"/>
                </a:cxn>
                <a:cxn ang="0">
                  <a:pos x="397" y="173"/>
                </a:cxn>
                <a:cxn ang="0">
                  <a:pos x="372" y="198"/>
                </a:cxn>
                <a:cxn ang="0">
                  <a:pos x="362" y="257"/>
                </a:cxn>
                <a:cxn ang="0">
                  <a:pos x="362" y="355"/>
                </a:cxn>
                <a:cxn ang="0">
                  <a:pos x="377" y="373"/>
                </a:cxn>
                <a:cxn ang="0">
                  <a:pos x="371" y="434"/>
                </a:cxn>
                <a:cxn ang="0">
                  <a:pos x="182" y="464"/>
                </a:cxn>
                <a:cxn ang="0">
                  <a:pos x="135" y="435"/>
                </a:cxn>
                <a:cxn ang="0">
                  <a:pos x="145" y="398"/>
                </a:cxn>
                <a:cxn ang="0">
                  <a:pos x="122" y="358"/>
                </a:cxn>
                <a:cxn ang="0">
                  <a:pos x="102" y="308"/>
                </a:cxn>
                <a:cxn ang="0">
                  <a:pos x="50" y="258"/>
                </a:cxn>
                <a:cxn ang="0">
                  <a:pos x="17" y="258"/>
                </a:cxn>
                <a:cxn ang="0">
                  <a:pos x="17" y="190"/>
                </a:cxn>
                <a:cxn ang="0">
                  <a:pos x="0" y="164"/>
                </a:cxn>
                <a:cxn ang="0">
                  <a:pos x="37" y="124"/>
                </a:cxn>
                <a:cxn ang="0">
                  <a:pos x="28" y="31"/>
                </a:cxn>
              </a:cxnLst>
              <a:rect l="0" t="0" r="r" b="b"/>
              <a:pathLst>
                <a:path w="397" h="464">
                  <a:moveTo>
                    <a:pt x="28" y="31"/>
                  </a:moveTo>
                  <a:lnTo>
                    <a:pt x="58" y="27"/>
                  </a:lnTo>
                  <a:lnTo>
                    <a:pt x="85" y="27"/>
                  </a:lnTo>
                  <a:lnTo>
                    <a:pt x="102" y="0"/>
                  </a:lnTo>
                  <a:lnTo>
                    <a:pt x="115" y="34"/>
                  </a:lnTo>
                  <a:lnTo>
                    <a:pt x="158" y="34"/>
                  </a:lnTo>
                  <a:lnTo>
                    <a:pt x="181" y="65"/>
                  </a:lnTo>
                  <a:lnTo>
                    <a:pt x="225" y="57"/>
                  </a:lnTo>
                  <a:lnTo>
                    <a:pt x="255" y="77"/>
                  </a:lnTo>
                  <a:lnTo>
                    <a:pt x="311" y="91"/>
                  </a:lnTo>
                  <a:lnTo>
                    <a:pt x="321" y="115"/>
                  </a:lnTo>
                  <a:lnTo>
                    <a:pt x="350" y="117"/>
                  </a:lnTo>
                  <a:lnTo>
                    <a:pt x="341" y="141"/>
                  </a:lnTo>
                  <a:lnTo>
                    <a:pt x="351" y="168"/>
                  </a:lnTo>
                  <a:lnTo>
                    <a:pt x="332" y="203"/>
                  </a:lnTo>
                  <a:lnTo>
                    <a:pt x="345" y="210"/>
                  </a:lnTo>
                  <a:lnTo>
                    <a:pt x="377" y="173"/>
                  </a:lnTo>
                  <a:lnTo>
                    <a:pt x="375" y="160"/>
                  </a:lnTo>
                  <a:lnTo>
                    <a:pt x="388" y="154"/>
                  </a:lnTo>
                  <a:lnTo>
                    <a:pt x="397" y="173"/>
                  </a:lnTo>
                  <a:lnTo>
                    <a:pt x="372" y="198"/>
                  </a:lnTo>
                  <a:lnTo>
                    <a:pt x="362" y="257"/>
                  </a:lnTo>
                  <a:lnTo>
                    <a:pt x="362" y="355"/>
                  </a:lnTo>
                  <a:lnTo>
                    <a:pt x="377" y="373"/>
                  </a:lnTo>
                  <a:lnTo>
                    <a:pt x="371" y="434"/>
                  </a:lnTo>
                  <a:lnTo>
                    <a:pt x="182" y="464"/>
                  </a:lnTo>
                  <a:lnTo>
                    <a:pt x="135" y="435"/>
                  </a:lnTo>
                  <a:lnTo>
                    <a:pt x="145" y="398"/>
                  </a:lnTo>
                  <a:lnTo>
                    <a:pt x="122" y="358"/>
                  </a:lnTo>
                  <a:lnTo>
                    <a:pt x="102" y="308"/>
                  </a:lnTo>
                  <a:lnTo>
                    <a:pt x="50" y="258"/>
                  </a:lnTo>
                  <a:lnTo>
                    <a:pt x="17" y="258"/>
                  </a:lnTo>
                  <a:lnTo>
                    <a:pt x="17" y="190"/>
                  </a:lnTo>
                  <a:lnTo>
                    <a:pt x="0" y="164"/>
                  </a:lnTo>
                  <a:lnTo>
                    <a:pt x="37" y="124"/>
                  </a:lnTo>
                  <a:lnTo>
                    <a:pt x="28" y="31"/>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u="sng" kern="0" dirty="0">
                <a:solidFill>
                  <a:srgbClr val="000000"/>
                </a:solidFill>
                <a:latin typeface="+mn-lt"/>
                <a:ea typeface="Arial Unicode MS" pitchFamily="34" charset="-128"/>
                <a:cs typeface="Arial Unicode MS" pitchFamily="34" charset="-128"/>
              </a:endParaRPr>
            </a:p>
          </p:txBody>
        </p:sp>
        <p:sp>
          <p:nvSpPr>
            <p:cNvPr id="30" name="Freeform 38"/>
            <p:cNvSpPr>
              <a:spLocks/>
            </p:cNvSpPr>
            <p:nvPr/>
          </p:nvSpPr>
          <p:spPr bwMode="gray">
            <a:xfrm>
              <a:off x="2490" y="1662"/>
              <a:ext cx="516" cy="330"/>
            </a:xfrm>
            <a:custGeom>
              <a:avLst/>
              <a:gdLst/>
              <a:ahLst/>
              <a:cxnLst>
                <a:cxn ang="0">
                  <a:pos x="7" y="16"/>
                </a:cxn>
                <a:cxn ang="0">
                  <a:pos x="0" y="68"/>
                </a:cxn>
                <a:cxn ang="0">
                  <a:pos x="10" y="124"/>
                </a:cxn>
                <a:cxn ang="0">
                  <a:pos x="53" y="238"/>
                </a:cxn>
                <a:cxn ang="0">
                  <a:pos x="77" y="300"/>
                </a:cxn>
                <a:cxn ang="0">
                  <a:pos x="349" y="285"/>
                </a:cxn>
                <a:cxn ang="0">
                  <a:pos x="393" y="300"/>
                </a:cxn>
                <a:cxn ang="0">
                  <a:pos x="420" y="241"/>
                </a:cxn>
                <a:cxn ang="0">
                  <a:pos x="410" y="200"/>
                </a:cxn>
                <a:cxn ang="0">
                  <a:pos x="456" y="191"/>
                </a:cxn>
                <a:cxn ang="0">
                  <a:pos x="462" y="125"/>
                </a:cxn>
                <a:cxn ang="0">
                  <a:pos x="434" y="97"/>
                </a:cxn>
                <a:cxn ang="0">
                  <a:pos x="387" y="68"/>
                </a:cxn>
                <a:cxn ang="0">
                  <a:pos x="397" y="28"/>
                </a:cxn>
                <a:cxn ang="0">
                  <a:pos x="377" y="0"/>
                </a:cxn>
                <a:cxn ang="0">
                  <a:pos x="276" y="4"/>
                </a:cxn>
                <a:cxn ang="0">
                  <a:pos x="173" y="8"/>
                </a:cxn>
                <a:cxn ang="0">
                  <a:pos x="7" y="16"/>
                </a:cxn>
              </a:cxnLst>
              <a:rect l="0" t="0" r="r" b="b"/>
              <a:pathLst>
                <a:path w="462" h="300">
                  <a:moveTo>
                    <a:pt x="7" y="16"/>
                  </a:moveTo>
                  <a:lnTo>
                    <a:pt x="0" y="68"/>
                  </a:lnTo>
                  <a:lnTo>
                    <a:pt x="10" y="124"/>
                  </a:lnTo>
                  <a:lnTo>
                    <a:pt x="53" y="238"/>
                  </a:lnTo>
                  <a:lnTo>
                    <a:pt x="77" y="300"/>
                  </a:lnTo>
                  <a:lnTo>
                    <a:pt x="349" y="285"/>
                  </a:lnTo>
                  <a:lnTo>
                    <a:pt x="393" y="300"/>
                  </a:lnTo>
                  <a:lnTo>
                    <a:pt x="420" y="241"/>
                  </a:lnTo>
                  <a:lnTo>
                    <a:pt x="410" y="200"/>
                  </a:lnTo>
                  <a:lnTo>
                    <a:pt x="456" y="191"/>
                  </a:lnTo>
                  <a:lnTo>
                    <a:pt x="462" y="125"/>
                  </a:lnTo>
                  <a:lnTo>
                    <a:pt x="434" y="97"/>
                  </a:lnTo>
                  <a:lnTo>
                    <a:pt x="387" y="68"/>
                  </a:lnTo>
                  <a:lnTo>
                    <a:pt x="397" y="28"/>
                  </a:lnTo>
                  <a:lnTo>
                    <a:pt x="377" y="0"/>
                  </a:lnTo>
                  <a:lnTo>
                    <a:pt x="276" y="4"/>
                  </a:lnTo>
                  <a:lnTo>
                    <a:pt x="173" y="8"/>
                  </a:lnTo>
                  <a:lnTo>
                    <a:pt x="7" y="16"/>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ysClr val="windowText" lastClr="000000"/>
                </a:solidFill>
                <a:latin typeface="+mn-lt"/>
                <a:ea typeface="Arial Unicode MS" pitchFamily="34" charset="-128"/>
                <a:cs typeface="Arial Unicode MS" pitchFamily="34" charset="-128"/>
              </a:endParaRPr>
            </a:p>
          </p:txBody>
        </p:sp>
        <p:sp>
          <p:nvSpPr>
            <p:cNvPr id="31" name="Freeform 39"/>
            <p:cNvSpPr>
              <a:spLocks/>
            </p:cNvSpPr>
            <p:nvPr/>
          </p:nvSpPr>
          <p:spPr bwMode="gray">
            <a:xfrm>
              <a:off x="2943" y="1185"/>
              <a:ext cx="480" cy="203"/>
            </a:xfrm>
            <a:custGeom>
              <a:avLst/>
              <a:gdLst/>
              <a:ahLst/>
              <a:cxnLst>
                <a:cxn ang="0">
                  <a:pos x="0" y="101"/>
                </a:cxn>
                <a:cxn ang="0">
                  <a:pos x="96" y="0"/>
                </a:cxn>
                <a:cxn ang="0">
                  <a:pos x="79" y="41"/>
                </a:cxn>
                <a:cxn ang="0">
                  <a:pos x="92" y="54"/>
                </a:cxn>
                <a:cxn ang="0">
                  <a:pos x="122" y="37"/>
                </a:cxn>
                <a:cxn ang="0">
                  <a:pos x="187" y="63"/>
                </a:cxn>
                <a:cxn ang="0">
                  <a:pos x="216" y="41"/>
                </a:cxn>
                <a:cxn ang="0">
                  <a:pos x="305" y="30"/>
                </a:cxn>
                <a:cxn ang="0">
                  <a:pos x="322" y="56"/>
                </a:cxn>
                <a:cxn ang="0">
                  <a:pos x="356" y="50"/>
                </a:cxn>
                <a:cxn ang="0">
                  <a:pos x="423" y="77"/>
                </a:cxn>
                <a:cxn ang="0">
                  <a:pos x="427" y="97"/>
                </a:cxn>
                <a:cxn ang="0">
                  <a:pos x="355" y="114"/>
                </a:cxn>
                <a:cxn ang="0">
                  <a:pos x="333" y="101"/>
                </a:cxn>
                <a:cxn ang="0">
                  <a:pos x="296" y="106"/>
                </a:cxn>
                <a:cxn ang="0">
                  <a:pos x="253" y="131"/>
                </a:cxn>
                <a:cxn ang="0">
                  <a:pos x="233" y="133"/>
                </a:cxn>
                <a:cxn ang="0">
                  <a:pos x="217" y="114"/>
                </a:cxn>
                <a:cxn ang="0">
                  <a:pos x="193" y="183"/>
                </a:cxn>
                <a:cxn ang="0">
                  <a:pos x="166" y="184"/>
                </a:cxn>
                <a:cxn ang="0">
                  <a:pos x="155" y="157"/>
                </a:cxn>
                <a:cxn ang="0">
                  <a:pos x="97" y="144"/>
                </a:cxn>
                <a:cxn ang="0">
                  <a:pos x="70" y="124"/>
                </a:cxn>
                <a:cxn ang="0">
                  <a:pos x="23" y="131"/>
                </a:cxn>
                <a:cxn ang="0">
                  <a:pos x="0" y="101"/>
                </a:cxn>
              </a:cxnLst>
              <a:rect l="0" t="0" r="r" b="b"/>
              <a:pathLst>
                <a:path w="427" h="184">
                  <a:moveTo>
                    <a:pt x="0" y="101"/>
                  </a:moveTo>
                  <a:lnTo>
                    <a:pt x="96" y="0"/>
                  </a:lnTo>
                  <a:lnTo>
                    <a:pt x="79" y="41"/>
                  </a:lnTo>
                  <a:lnTo>
                    <a:pt x="92" y="54"/>
                  </a:lnTo>
                  <a:lnTo>
                    <a:pt x="122" y="37"/>
                  </a:lnTo>
                  <a:lnTo>
                    <a:pt x="187" y="63"/>
                  </a:lnTo>
                  <a:lnTo>
                    <a:pt x="216" y="41"/>
                  </a:lnTo>
                  <a:lnTo>
                    <a:pt x="305" y="30"/>
                  </a:lnTo>
                  <a:lnTo>
                    <a:pt x="322" y="56"/>
                  </a:lnTo>
                  <a:lnTo>
                    <a:pt x="356" y="50"/>
                  </a:lnTo>
                  <a:lnTo>
                    <a:pt x="423" y="77"/>
                  </a:lnTo>
                  <a:lnTo>
                    <a:pt x="427" y="97"/>
                  </a:lnTo>
                  <a:lnTo>
                    <a:pt x="355" y="114"/>
                  </a:lnTo>
                  <a:lnTo>
                    <a:pt x="333" y="101"/>
                  </a:lnTo>
                  <a:lnTo>
                    <a:pt x="296" y="106"/>
                  </a:lnTo>
                  <a:lnTo>
                    <a:pt x="253" y="131"/>
                  </a:lnTo>
                  <a:lnTo>
                    <a:pt x="233" y="133"/>
                  </a:lnTo>
                  <a:lnTo>
                    <a:pt x="217" y="114"/>
                  </a:lnTo>
                  <a:lnTo>
                    <a:pt x="193" y="183"/>
                  </a:lnTo>
                  <a:lnTo>
                    <a:pt x="166" y="184"/>
                  </a:lnTo>
                  <a:lnTo>
                    <a:pt x="155" y="157"/>
                  </a:lnTo>
                  <a:lnTo>
                    <a:pt x="97" y="144"/>
                  </a:lnTo>
                  <a:lnTo>
                    <a:pt x="70" y="124"/>
                  </a:lnTo>
                  <a:lnTo>
                    <a:pt x="23" y="131"/>
                  </a:lnTo>
                  <a:lnTo>
                    <a:pt x="0" y="101"/>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2" name="Freeform 40"/>
            <p:cNvSpPr>
              <a:spLocks/>
            </p:cNvSpPr>
            <p:nvPr/>
          </p:nvSpPr>
          <p:spPr bwMode="gray">
            <a:xfrm>
              <a:off x="3281" y="1332"/>
              <a:ext cx="342" cy="455"/>
            </a:xfrm>
            <a:custGeom>
              <a:avLst/>
              <a:gdLst/>
              <a:ahLst/>
              <a:cxnLst>
                <a:cxn ang="0">
                  <a:pos x="77" y="17"/>
                </a:cxn>
                <a:cxn ang="0">
                  <a:pos x="89" y="43"/>
                </a:cxn>
                <a:cxn ang="0">
                  <a:pos x="67" y="59"/>
                </a:cxn>
                <a:cxn ang="0">
                  <a:pos x="66" y="124"/>
                </a:cxn>
                <a:cxn ang="0">
                  <a:pos x="54" y="81"/>
                </a:cxn>
                <a:cxn ang="0">
                  <a:pos x="10" y="123"/>
                </a:cxn>
                <a:cxn ang="0">
                  <a:pos x="0" y="241"/>
                </a:cxn>
                <a:cxn ang="0">
                  <a:pos x="29" y="300"/>
                </a:cxn>
                <a:cxn ang="0">
                  <a:pos x="31" y="330"/>
                </a:cxn>
                <a:cxn ang="0">
                  <a:pos x="33" y="354"/>
                </a:cxn>
                <a:cxn ang="0">
                  <a:pos x="31" y="376"/>
                </a:cxn>
                <a:cxn ang="0">
                  <a:pos x="26" y="414"/>
                </a:cxn>
                <a:cxn ang="0">
                  <a:pos x="146" y="407"/>
                </a:cxn>
                <a:cxn ang="0">
                  <a:pos x="304" y="393"/>
                </a:cxn>
                <a:cxn ang="0">
                  <a:pos x="276" y="384"/>
                </a:cxn>
                <a:cxn ang="0">
                  <a:pos x="260" y="363"/>
                </a:cxn>
                <a:cxn ang="0">
                  <a:pos x="284" y="344"/>
                </a:cxn>
                <a:cxn ang="0">
                  <a:pos x="284" y="321"/>
                </a:cxn>
                <a:cxn ang="0">
                  <a:pos x="273" y="301"/>
                </a:cxn>
                <a:cxn ang="0">
                  <a:pos x="284" y="287"/>
                </a:cxn>
                <a:cxn ang="0">
                  <a:pos x="306" y="289"/>
                </a:cxn>
                <a:cxn ang="0">
                  <a:pos x="301" y="231"/>
                </a:cxn>
                <a:cxn ang="0">
                  <a:pos x="296" y="197"/>
                </a:cxn>
                <a:cxn ang="0">
                  <a:pos x="283" y="176"/>
                </a:cxn>
                <a:cxn ang="0">
                  <a:pos x="270" y="163"/>
                </a:cxn>
                <a:cxn ang="0">
                  <a:pos x="250" y="159"/>
                </a:cxn>
                <a:cxn ang="0">
                  <a:pos x="231" y="159"/>
                </a:cxn>
                <a:cxn ang="0">
                  <a:pos x="211" y="186"/>
                </a:cxn>
                <a:cxn ang="0">
                  <a:pos x="199" y="194"/>
                </a:cxn>
                <a:cxn ang="0">
                  <a:pos x="190" y="197"/>
                </a:cxn>
                <a:cxn ang="0">
                  <a:pos x="180" y="193"/>
                </a:cxn>
                <a:cxn ang="0">
                  <a:pos x="177" y="180"/>
                </a:cxn>
                <a:cxn ang="0">
                  <a:pos x="180" y="171"/>
                </a:cxn>
                <a:cxn ang="0">
                  <a:pos x="189" y="163"/>
                </a:cxn>
                <a:cxn ang="0">
                  <a:pos x="197" y="159"/>
                </a:cxn>
                <a:cxn ang="0">
                  <a:pos x="206" y="157"/>
                </a:cxn>
                <a:cxn ang="0">
                  <a:pos x="206" y="141"/>
                </a:cxn>
                <a:cxn ang="0">
                  <a:pos x="229" y="124"/>
                </a:cxn>
                <a:cxn ang="0">
                  <a:pos x="206" y="70"/>
                </a:cxn>
                <a:cxn ang="0">
                  <a:pos x="206" y="44"/>
                </a:cxn>
                <a:cxn ang="0">
                  <a:pos x="167" y="34"/>
                </a:cxn>
                <a:cxn ang="0">
                  <a:pos x="111" y="0"/>
                </a:cxn>
                <a:cxn ang="0">
                  <a:pos x="77" y="17"/>
                </a:cxn>
              </a:cxnLst>
              <a:rect l="0" t="0" r="r" b="b"/>
              <a:pathLst>
                <a:path w="306" h="414">
                  <a:moveTo>
                    <a:pt x="77" y="17"/>
                  </a:moveTo>
                  <a:lnTo>
                    <a:pt x="89" y="43"/>
                  </a:lnTo>
                  <a:lnTo>
                    <a:pt x="67" y="59"/>
                  </a:lnTo>
                  <a:lnTo>
                    <a:pt x="66" y="124"/>
                  </a:lnTo>
                  <a:lnTo>
                    <a:pt x="54" y="81"/>
                  </a:lnTo>
                  <a:lnTo>
                    <a:pt x="10" y="123"/>
                  </a:lnTo>
                  <a:lnTo>
                    <a:pt x="0" y="241"/>
                  </a:lnTo>
                  <a:lnTo>
                    <a:pt x="29" y="300"/>
                  </a:lnTo>
                  <a:lnTo>
                    <a:pt x="31" y="330"/>
                  </a:lnTo>
                  <a:lnTo>
                    <a:pt x="33" y="354"/>
                  </a:lnTo>
                  <a:lnTo>
                    <a:pt x="31" y="376"/>
                  </a:lnTo>
                  <a:lnTo>
                    <a:pt x="26" y="414"/>
                  </a:lnTo>
                  <a:lnTo>
                    <a:pt x="146" y="407"/>
                  </a:lnTo>
                  <a:lnTo>
                    <a:pt x="304" y="393"/>
                  </a:lnTo>
                  <a:lnTo>
                    <a:pt x="276" y="384"/>
                  </a:lnTo>
                  <a:lnTo>
                    <a:pt x="260" y="363"/>
                  </a:lnTo>
                  <a:lnTo>
                    <a:pt x="284" y="344"/>
                  </a:lnTo>
                  <a:lnTo>
                    <a:pt x="284" y="321"/>
                  </a:lnTo>
                  <a:lnTo>
                    <a:pt x="273" y="301"/>
                  </a:lnTo>
                  <a:lnTo>
                    <a:pt x="284" y="287"/>
                  </a:lnTo>
                  <a:lnTo>
                    <a:pt x="306" y="289"/>
                  </a:lnTo>
                  <a:lnTo>
                    <a:pt x="301" y="231"/>
                  </a:lnTo>
                  <a:lnTo>
                    <a:pt x="296" y="197"/>
                  </a:lnTo>
                  <a:lnTo>
                    <a:pt x="283" y="176"/>
                  </a:lnTo>
                  <a:lnTo>
                    <a:pt x="270" y="163"/>
                  </a:lnTo>
                  <a:lnTo>
                    <a:pt x="250" y="159"/>
                  </a:lnTo>
                  <a:lnTo>
                    <a:pt x="231" y="159"/>
                  </a:lnTo>
                  <a:lnTo>
                    <a:pt x="211" y="186"/>
                  </a:lnTo>
                  <a:lnTo>
                    <a:pt x="199" y="194"/>
                  </a:lnTo>
                  <a:lnTo>
                    <a:pt x="190" y="197"/>
                  </a:lnTo>
                  <a:lnTo>
                    <a:pt x="180" y="193"/>
                  </a:lnTo>
                  <a:lnTo>
                    <a:pt x="177" y="180"/>
                  </a:lnTo>
                  <a:lnTo>
                    <a:pt x="180" y="171"/>
                  </a:lnTo>
                  <a:lnTo>
                    <a:pt x="189" y="163"/>
                  </a:lnTo>
                  <a:lnTo>
                    <a:pt x="197" y="159"/>
                  </a:lnTo>
                  <a:lnTo>
                    <a:pt x="206" y="157"/>
                  </a:lnTo>
                  <a:lnTo>
                    <a:pt x="206" y="141"/>
                  </a:lnTo>
                  <a:lnTo>
                    <a:pt x="229" y="124"/>
                  </a:lnTo>
                  <a:lnTo>
                    <a:pt x="206" y="70"/>
                  </a:lnTo>
                  <a:lnTo>
                    <a:pt x="206" y="44"/>
                  </a:lnTo>
                  <a:lnTo>
                    <a:pt x="167" y="34"/>
                  </a:lnTo>
                  <a:lnTo>
                    <a:pt x="111" y="0"/>
                  </a:lnTo>
                  <a:lnTo>
                    <a:pt x="77" y="17"/>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3" name="Freeform 41"/>
            <p:cNvSpPr>
              <a:spLocks/>
            </p:cNvSpPr>
            <p:nvPr/>
          </p:nvSpPr>
          <p:spPr bwMode="gray">
            <a:xfrm>
              <a:off x="2906" y="1734"/>
              <a:ext cx="370" cy="601"/>
            </a:xfrm>
            <a:custGeom>
              <a:avLst/>
              <a:gdLst/>
              <a:ahLst/>
              <a:cxnLst>
                <a:cxn ang="0">
                  <a:pos x="62" y="31"/>
                </a:cxn>
                <a:cxn ang="0">
                  <a:pos x="252" y="0"/>
                </a:cxn>
                <a:cxn ang="0">
                  <a:pos x="282" y="67"/>
                </a:cxn>
                <a:cxn ang="0">
                  <a:pos x="320" y="347"/>
                </a:cxn>
                <a:cxn ang="0">
                  <a:pos x="332" y="384"/>
                </a:cxn>
                <a:cxn ang="0">
                  <a:pos x="302" y="459"/>
                </a:cxn>
                <a:cxn ang="0">
                  <a:pos x="302" y="510"/>
                </a:cxn>
                <a:cxn ang="0">
                  <a:pos x="267" y="504"/>
                </a:cxn>
                <a:cxn ang="0">
                  <a:pos x="269" y="547"/>
                </a:cxn>
                <a:cxn ang="0">
                  <a:pos x="233" y="530"/>
                </a:cxn>
                <a:cxn ang="0">
                  <a:pos x="214" y="536"/>
                </a:cxn>
                <a:cxn ang="0">
                  <a:pos x="187" y="531"/>
                </a:cxn>
                <a:cxn ang="0">
                  <a:pos x="167" y="466"/>
                </a:cxn>
                <a:cxn ang="0">
                  <a:pos x="129" y="446"/>
                </a:cxn>
                <a:cxn ang="0">
                  <a:pos x="129" y="376"/>
                </a:cxn>
                <a:cxn ang="0">
                  <a:pos x="90" y="384"/>
                </a:cxn>
                <a:cxn ang="0">
                  <a:pos x="69" y="333"/>
                </a:cxn>
                <a:cxn ang="0">
                  <a:pos x="0" y="273"/>
                </a:cxn>
                <a:cxn ang="0">
                  <a:pos x="50" y="179"/>
                </a:cxn>
                <a:cxn ang="0">
                  <a:pos x="36" y="134"/>
                </a:cxn>
                <a:cxn ang="0">
                  <a:pos x="86" y="126"/>
                </a:cxn>
                <a:cxn ang="0">
                  <a:pos x="90" y="64"/>
                </a:cxn>
                <a:cxn ang="0">
                  <a:pos x="62" y="31"/>
                </a:cxn>
              </a:cxnLst>
              <a:rect l="0" t="0" r="r" b="b"/>
              <a:pathLst>
                <a:path w="332" h="547">
                  <a:moveTo>
                    <a:pt x="62" y="31"/>
                  </a:moveTo>
                  <a:lnTo>
                    <a:pt x="252" y="0"/>
                  </a:lnTo>
                  <a:lnTo>
                    <a:pt x="282" y="67"/>
                  </a:lnTo>
                  <a:lnTo>
                    <a:pt x="320" y="347"/>
                  </a:lnTo>
                  <a:lnTo>
                    <a:pt x="332" y="384"/>
                  </a:lnTo>
                  <a:lnTo>
                    <a:pt x="302" y="459"/>
                  </a:lnTo>
                  <a:lnTo>
                    <a:pt x="302" y="510"/>
                  </a:lnTo>
                  <a:lnTo>
                    <a:pt x="267" y="504"/>
                  </a:lnTo>
                  <a:lnTo>
                    <a:pt x="269" y="547"/>
                  </a:lnTo>
                  <a:lnTo>
                    <a:pt x="233" y="530"/>
                  </a:lnTo>
                  <a:lnTo>
                    <a:pt x="214" y="536"/>
                  </a:lnTo>
                  <a:lnTo>
                    <a:pt x="187" y="531"/>
                  </a:lnTo>
                  <a:lnTo>
                    <a:pt x="167" y="466"/>
                  </a:lnTo>
                  <a:lnTo>
                    <a:pt x="129" y="446"/>
                  </a:lnTo>
                  <a:lnTo>
                    <a:pt x="129" y="376"/>
                  </a:lnTo>
                  <a:lnTo>
                    <a:pt x="90" y="384"/>
                  </a:lnTo>
                  <a:lnTo>
                    <a:pt x="69" y="333"/>
                  </a:lnTo>
                  <a:lnTo>
                    <a:pt x="0" y="273"/>
                  </a:lnTo>
                  <a:lnTo>
                    <a:pt x="50" y="179"/>
                  </a:lnTo>
                  <a:lnTo>
                    <a:pt x="36" y="134"/>
                  </a:lnTo>
                  <a:lnTo>
                    <a:pt x="86" y="126"/>
                  </a:lnTo>
                  <a:lnTo>
                    <a:pt x="90" y="64"/>
                  </a:lnTo>
                  <a:lnTo>
                    <a:pt x="62" y="31"/>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4" name="Freeform 42"/>
            <p:cNvSpPr>
              <a:spLocks/>
            </p:cNvSpPr>
            <p:nvPr/>
          </p:nvSpPr>
          <p:spPr bwMode="gray">
            <a:xfrm>
              <a:off x="2574" y="1977"/>
              <a:ext cx="589" cy="478"/>
            </a:xfrm>
            <a:custGeom>
              <a:avLst/>
              <a:gdLst/>
              <a:ahLst/>
              <a:cxnLst>
                <a:cxn ang="0">
                  <a:pos x="0" y="15"/>
                </a:cxn>
                <a:cxn ang="0">
                  <a:pos x="230" y="0"/>
                </a:cxn>
                <a:cxn ang="0">
                  <a:pos x="278" y="0"/>
                </a:cxn>
                <a:cxn ang="0">
                  <a:pos x="316" y="13"/>
                </a:cxn>
                <a:cxn ang="0">
                  <a:pos x="296" y="50"/>
                </a:cxn>
                <a:cxn ang="0">
                  <a:pos x="363" y="112"/>
                </a:cxn>
                <a:cxn ang="0">
                  <a:pos x="384" y="163"/>
                </a:cxn>
                <a:cxn ang="0">
                  <a:pos x="424" y="150"/>
                </a:cxn>
                <a:cxn ang="0">
                  <a:pos x="423" y="223"/>
                </a:cxn>
                <a:cxn ang="0">
                  <a:pos x="463" y="245"/>
                </a:cxn>
                <a:cxn ang="0">
                  <a:pos x="481" y="309"/>
                </a:cxn>
                <a:cxn ang="0">
                  <a:pos x="510" y="315"/>
                </a:cxn>
                <a:cxn ang="0">
                  <a:pos x="526" y="342"/>
                </a:cxn>
                <a:cxn ang="0">
                  <a:pos x="490" y="379"/>
                </a:cxn>
                <a:cxn ang="0">
                  <a:pos x="478" y="422"/>
                </a:cxn>
                <a:cxn ang="0">
                  <a:pos x="428" y="433"/>
                </a:cxn>
                <a:cxn ang="0">
                  <a:pos x="441" y="386"/>
                </a:cxn>
                <a:cxn ang="0">
                  <a:pos x="244" y="403"/>
                </a:cxn>
                <a:cxn ang="0">
                  <a:pos x="103" y="420"/>
                </a:cxn>
                <a:cxn ang="0">
                  <a:pos x="94" y="375"/>
                </a:cxn>
                <a:cxn ang="0">
                  <a:pos x="84" y="236"/>
                </a:cxn>
                <a:cxn ang="0">
                  <a:pos x="83" y="160"/>
                </a:cxn>
                <a:cxn ang="0">
                  <a:pos x="36" y="126"/>
                </a:cxn>
                <a:cxn ang="0">
                  <a:pos x="53" y="95"/>
                </a:cxn>
                <a:cxn ang="0">
                  <a:pos x="30" y="78"/>
                </a:cxn>
                <a:cxn ang="0">
                  <a:pos x="0" y="15"/>
                </a:cxn>
              </a:cxnLst>
              <a:rect l="0" t="0" r="r" b="b"/>
              <a:pathLst>
                <a:path w="526" h="433">
                  <a:moveTo>
                    <a:pt x="0" y="15"/>
                  </a:moveTo>
                  <a:lnTo>
                    <a:pt x="230" y="0"/>
                  </a:lnTo>
                  <a:lnTo>
                    <a:pt x="278" y="0"/>
                  </a:lnTo>
                  <a:lnTo>
                    <a:pt x="316" y="13"/>
                  </a:lnTo>
                  <a:lnTo>
                    <a:pt x="296" y="50"/>
                  </a:lnTo>
                  <a:lnTo>
                    <a:pt x="363" y="112"/>
                  </a:lnTo>
                  <a:lnTo>
                    <a:pt x="384" y="163"/>
                  </a:lnTo>
                  <a:lnTo>
                    <a:pt x="424" y="150"/>
                  </a:lnTo>
                  <a:lnTo>
                    <a:pt x="423" y="223"/>
                  </a:lnTo>
                  <a:lnTo>
                    <a:pt x="463" y="245"/>
                  </a:lnTo>
                  <a:lnTo>
                    <a:pt x="481" y="309"/>
                  </a:lnTo>
                  <a:lnTo>
                    <a:pt x="510" y="315"/>
                  </a:lnTo>
                  <a:lnTo>
                    <a:pt x="526" y="342"/>
                  </a:lnTo>
                  <a:lnTo>
                    <a:pt x="490" y="379"/>
                  </a:lnTo>
                  <a:lnTo>
                    <a:pt x="478" y="422"/>
                  </a:lnTo>
                  <a:lnTo>
                    <a:pt x="428" y="433"/>
                  </a:lnTo>
                  <a:lnTo>
                    <a:pt x="441" y="386"/>
                  </a:lnTo>
                  <a:lnTo>
                    <a:pt x="244" y="403"/>
                  </a:lnTo>
                  <a:lnTo>
                    <a:pt x="103" y="420"/>
                  </a:lnTo>
                  <a:lnTo>
                    <a:pt x="94" y="375"/>
                  </a:lnTo>
                  <a:lnTo>
                    <a:pt x="84" y="236"/>
                  </a:lnTo>
                  <a:lnTo>
                    <a:pt x="83" y="160"/>
                  </a:lnTo>
                  <a:lnTo>
                    <a:pt x="36" y="126"/>
                  </a:lnTo>
                  <a:lnTo>
                    <a:pt x="53" y="95"/>
                  </a:lnTo>
                  <a:lnTo>
                    <a:pt x="30" y="78"/>
                  </a:lnTo>
                  <a:lnTo>
                    <a:pt x="0" y="15"/>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5" name="Freeform 43"/>
            <p:cNvSpPr>
              <a:spLocks/>
            </p:cNvSpPr>
            <p:nvPr/>
          </p:nvSpPr>
          <p:spPr bwMode="gray">
            <a:xfrm>
              <a:off x="3224" y="1775"/>
              <a:ext cx="287" cy="466"/>
            </a:xfrm>
            <a:custGeom>
              <a:avLst/>
              <a:gdLst/>
              <a:ahLst/>
              <a:cxnLst>
                <a:cxn ang="0">
                  <a:pos x="0" y="30"/>
                </a:cxn>
                <a:cxn ang="0">
                  <a:pos x="30" y="45"/>
                </a:cxn>
                <a:cxn ang="0">
                  <a:pos x="58" y="42"/>
                </a:cxn>
                <a:cxn ang="0">
                  <a:pos x="68" y="34"/>
                </a:cxn>
                <a:cxn ang="0">
                  <a:pos x="75" y="8"/>
                </a:cxn>
                <a:cxn ang="0">
                  <a:pos x="200" y="0"/>
                </a:cxn>
                <a:cxn ang="0">
                  <a:pos x="257" y="298"/>
                </a:cxn>
                <a:cxn ang="0">
                  <a:pos x="252" y="295"/>
                </a:cxn>
                <a:cxn ang="0">
                  <a:pos x="210" y="312"/>
                </a:cxn>
                <a:cxn ang="0">
                  <a:pos x="180" y="392"/>
                </a:cxn>
                <a:cxn ang="0">
                  <a:pos x="135" y="381"/>
                </a:cxn>
                <a:cxn ang="0">
                  <a:pos x="84" y="411"/>
                </a:cxn>
                <a:cxn ang="0">
                  <a:pos x="17" y="422"/>
                </a:cxn>
                <a:cxn ang="0">
                  <a:pos x="47" y="344"/>
                </a:cxn>
                <a:cxn ang="0">
                  <a:pos x="34" y="300"/>
                </a:cxn>
                <a:cxn ang="0">
                  <a:pos x="0" y="30"/>
                </a:cxn>
              </a:cxnLst>
              <a:rect l="0" t="0" r="r" b="b"/>
              <a:pathLst>
                <a:path w="257" h="422">
                  <a:moveTo>
                    <a:pt x="0" y="30"/>
                  </a:moveTo>
                  <a:lnTo>
                    <a:pt x="30" y="45"/>
                  </a:lnTo>
                  <a:lnTo>
                    <a:pt x="58" y="42"/>
                  </a:lnTo>
                  <a:lnTo>
                    <a:pt x="68" y="34"/>
                  </a:lnTo>
                  <a:lnTo>
                    <a:pt x="75" y="8"/>
                  </a:lnTo>
                  <a:lnTo>
                    <a:pt x="200" y="0"/>
                  </a:lnTo>
                  <a:lnTo>
                    <a:pt x="257" y="298"/>
                  </a:lnTo>
                  <a:lnTo>
                    <a:pt x="252" y="295"/>
                  </a:lnTo>
                  <a:lnTo>
                    <a:pt x="210" y="312"/>
                  </a:lnTo>
                  <a:lnTo>
                    <a:pt x="180" y="392"/>
                  </a:lnTo>
                  <a:lnTo>
                    <a:pt x="135" y="381"/>
                  </a:lnTo>
                  <a:lnTo>
                    <a:pt x="84" y="411"/>
                  </a:lnTo>
                  <a:lnTo>
                    <a:pt x="17" y="422"/>
                  </a:lnTo>
                  <a:lnTo>
                    <a:pt x="47" y="344"/>
                  </a:lnTo>
                  <a:lnTo>
                    <a:pt x="34" y="300"/>
                  </a:lnTo>
                  <a:lnTo>
                    <a:pt x="0" y="30"/>
                  </a:lnTo>
                  <a:close/>
                </a:path>
              </a:pathLst>
            </a:custGeom>
            <a:solidFill>
              <a:srgbClr val="E1D65B"/>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6" name="Freeform 44"/>
            <p:cNvSpPr>
              <a:spLocks/>
            </p:cNvSpPr>
            <p:nvPr/>
          </p:nvSpPr>
          <p:spPr bwMode="gray">
            <a:xfrm>
              <a:off x="3443" y="1682"/>
              <a:ext cx="369" cy="420"/>
            </a:xfrm>
            <a:custGeom>
              <a:avLst/>
              <a:gdLst/>
              <a:ahLst/>
              <a:cxnLst>
                <a:cxn ang="0">
                  <a:pos x="0" y="86"/>
                </a:cxn>
                <a:cxn ang="0">
                  <a:pos x="148" y="71"/>
                </a:cxn>
                <a:cxn ang="0">
                  <a:pos x="180" y="77"/>
                </a:cxn>
                <a:cxn ang="0">
                  <a:pos x="250" y="44"/>
                </a:cxn>
                <a:cxn ang="0">
                  <a:pos x="265" y="14"/>
                </a:cxn>
                <a:cxn ang="0">
                  <a:pos x="307" y="0"/>
                </a:cxn>
                <a:cxn ang="0">
                  <a:pos x="330" y="144"/>
                </a:cxn>
                <a:cxn ang="0">
                  <a:pos x="312" y="160"/>
                </a:cxn>
                <a:cxn ang="0">
                  <a:pos x="317" y="260"/>
                </a:cxn>
                <a:cxn ang="0">
                  <a:pos x="284" y="268"/>
                </a:cxn>
                <a:cxn ang="0">
                  <a:pos x="265" y="324"/>
                </a:cxn>
                <a:cxn ang="0">
                  <a:pos x="240" y="317"/>
                </a:cxn>
                <a:cxn ang="0">
                  <a:pos x="231" y="381"/>
                </a:cxn>
                <a:cxn ang="0">
                  <a:pos x="194" y="354"/>
                </a:cxn>
                <a:cxn ang="0">
                  <a:pos x="121" y="371"/>
                </a:cxn>
                <a:cxn ang="0">
                  <a:pos x="90" y="347"/>
                </a:cxn>
                <a:cxn ang="0">
                  <a:pos x="48" y="346"/>
                </a:cxn>
                <a:cxn ang="0">
                  <a:pos x="27" y="238"/>
                </a:cxn>
                <a:cxn ang="0">
                  <a:pos x="0" y="86"/>
                </a:cxn>
              </a:cxnLst>
              <a:rect l="0" t="0" r="r" b="b"/>
              <a:pathLst>
                <a:path w="330" h="381">
                  <a:moveTo>
                    <a:pt x="0" y="86"/>
                  </a:moveTo>
                  <a:lnTo>
                    <a:pt x="148" y="71"/>
                  </a:lnTo>
                  <a:lnTo>
                    <a:pt x="180" y="77"/>
                  </a:lnTo>
                  <a:lnTo>
                    <a:pt x="250" y="44"/>
                  </a:lnTo>
                  <a:lnTo>
                    <a:pt x="265" y="14"/>
                  </a:lnTo>
                  <a:lnTo>
                    <a:pt x="307" y="0"/>
                  </a:lnTo>
                  <a:lnTo>
                    <a:pt x="330" y="144"/>
                  </a:lnTo>
                  <a:lnTo>
                    <a:pt x="312" y="160"/>
                  </a:lnTo>
                  <a:lnTo>
                    <a:pt x="317" y="260"/>
                  </a:lnTo>
                  <a:lnTo>
                    <a:pt x="284" y="268"/>
                  </a:lnTo>
                  <a:lnTo>
                    <a:pt x="265" y="324"/>
                  </a:lnTo>
                  <a:lnTo>
                    <a:pt x="240" y="317"/>
                  </a:lnTo>
                  <a:lnTo>
                    <a:pt x="231" y="381"/>
                  </a:lnTo>
                  <a:lnTo>
                    <a:pt x="194" y="354"/>
                  </a:lnTo>
                  <a:lnTo>
                    <a:pt x="121" y="371"/>
                  </a:lnTo>
                  <a:lnTo>
                    <a:pt x="90" y="347"/>
                  </a:lnTo>
                  <a:lnTo>
                    <a:pt x="48" y="346"/>
                  </a:lnTo>
                  <a:lnTo>
                    <a:pt x="27" y="238"/>
                  </a:lnTo>
                  <a:lnTo>
                    <a:pt x="0" y="86"/>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7" name="Freeform 45"/>
            <p:cNvSpPr>
              <a:spLocks/>
            </p:cNvSpPr>
            <p:nvPr/>
          </p:nvSpPr>
          <p:spPr bwMode="gray">
            <a:xfrm>
              <a:off x="3113" y="2059"/>
              <a:ext cx="651" cy="357"/>
            </a:xfrm>
            <a:custGeom>
              <a:avLst/>
              <a:gdLst/>
              <a:ahLst/>
              <a:cxnLst>
                <a:cxn ang="0">
                  <a:pos x="0" y="323"/>
                </a:cxn>
                <a:cxn ang="0">
                  <a:pos x="142" y="303"/>
                </a:cxn>
                <a:cxn ang="0">
                  <a:pos x="142" y="289"/>
                </a:cxn>
                <a:cxn ang="0">
                  <a:pos x="483" y="242"/>
                </a:cxn>
                <a:cxn ang="0">
                  <a:pos x="489" y="217"/>
                </a:cxn>
                <a:cxn ang="0">
                  <a:pos x="539" y="199"/>
                </a:cxn>
                <a:cxn ang="0">
                  <a:pos x="545" y="173"/>
                </a:cxn>
                <a:cxn ang="0">
                  <a:pos x="566" y="164"/>
                </a:cxn>
                <a:cxn ang="0">
                  <a:pos x="582" y="126"/>
                </a:cxn>
                <a:cxn ang="0">
                  <a:pos x="535" y="87"/>
                </a:cxn>
                <a:cxn ang="0">
                  <a:pos x="526" y="36"/>
                </a:cxn>
                <a:cxn ang="0">
                  <a:pos x="489" y="10"/>
                </a:cxn>
                <a:cxn ang="0">
                  <a:pos x="413" y="24"/>
                </a:cxn>
                <a:cxn ang="0">
                  <a:pos x="377" y="2"/>
                </a:cxn>
                <a:cxn ang="0">
                  <a:pos x="343" y="0"/>
                </a:cxn>
                <a:cxn ang="0">
                  <a:pos x="350" y="36"/>
                </a:cxn>
                <a:cxn ang="0">
                  <a:pos x="303" y="54"/>
                </a:cxn>
                <a:cxn ang="0">
                  <a:pos x="272" y="134"/>
                </a:cxn>
                <a:cxn ang="0">
                  <a:pos x="229" y="122"/>
                </a:cxn>
                <a:cxn ang="0">
                  <a:pos x="177" y="152"/>
                </a:cxn>
                <a:cxn ang="0">
                  <a:pos x="112" y="163"/>
                </a:cxn>
                <a:cxn ang="0">
                  <a:pos x="112" y="209"/>
                </a:cxn>
                <a:cxn ang="0">
                  <a:pos x="79" y="207"/>
                </a:cxn>
                <a:cxn ang="0">
                  <a:pos x="80" y="247"/>
                </a:cxn>
                <a:cxn ang="0">
                  <a:pos x="46" y="232"/>
                </a:cxn>
                <a:cxn ang="0">
                  <a:pos x="26" y="239"/>
                </a:cxn>
                <a:cxn ang="0">
                  <a:pos x="43" y="266"/>
                </a:cxn>
                <a:cxn ang="0">
                  <a:pos x="7" y="302"/>
                </a:cxn>
                <a:cxn ang="0">
                  <a:pos x="0" y="323"/>
                </a:cxn>
              </a:cxnLst>
              <a:rect l="0" t="0" r="r" b="b"/>
              <a:pathLst>
                <a:path w="582" h="323">
                  <a:moveTo>
                    <a:pt x="0" y="323"/>
                  </a:moveTo>
                  <a:lnTo>
                    <a:pt x="142" y="303"/>
                  </a:lnTo>
                  <a:lnTo>
                    <a:pt x="142" y="289"/>
                  </a:lnTo>
                  <a:lnTo>
                    <a:pt x="483" y="242"/>
                  </a:lnTo>
                  <a:lnTo>
                    <a:pt x="489" y="217"/>
                  </a:lnTo>
                  <a:lnTo>
                    <a:pt x="539" y="199"/>
                  </a:lnTo>
                  <a:lnTo>
                    <a:pt x="545" y="173"/>
                  </a:lnTo>
                  <a:lnTo>
                    <a:pt x="566" y="164"/>
                  </a:lnTo>
                  <a:lnTo>
                    <a:pt x="582" y="126"/>
                  </a:lnTo>
                  <a:lnTo>
                    <a:pt x="535" y="87"/>
                  </a:lnTo>
                  <a:lnTo>
                    <a:pt x="526" y="36"/>
                  </a:lnTo>
                  <a:lnTo>
                    <a:pt x="489" y="10"/>
                  </a:lnTo>
                  <a:lnTo>
                    <a:pt x="413" y="24"/>
                  </a:lnTo>
                  <a:lnTo>
                    <a:pt x="377" y="2"/>
                  </a:lnTo>
                  <a:lnTo>
                    <a:pt x="343" y="0"/>
                  </a:lnTo>
                  <a:lnTo>
                    <a:pt x="350" y="36"/>
                  </a:lnTo>
                  <a:lnTo>
                    <a:pt x="303" y="54"/>
                  </a:lnTo>
                  <a:lnTo>
                    <a:pt x="272" y="134"/>
                  </a:lnTo>
                  <a:lnTo>
                    <a:pt x="229" y="122"/>
                  </a:lnTo>
                  <a:lnTo>
                    <a:pt x="177" y="152"/>
                  </a:lnTo>
                  <a:lnTo>
                    <a:pt x="112" y="163"/>
                  </a:lnTo>
                  <a:lnTo>
                    <a:pt x="112" y="209"/>
                  </a:lnTo>
                  <a:lnTo>
                    <a:pt x="79" y="207"/>
                  </a:lnTo>
                  <a:lnTo>
                    <a:pt x="80" y="247"/>
                  </a:lnTo>
                  <a:lnTo>
                    <a:pt x="46" y="232"/>
                  </a:lnTo>
                  <a:lnTo>
                    <a:pt x="26" y="239"/>
                  </a:lnTo>
                  <a:lnTo>
                    <a:pt x="43" y="266"/>
                  </a:lnTo>
                  <a:lnTo>
                    <a:pt x="7" y="302"/>
                  </a:lnTo>
                  <a:lnTo>
                    <a:pt x="0" y="323"/>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38" name="Freeform 46"/>
            <p:cNvSpPr>
              <a:spLocks/>
            </p:cNvSpPr>
            <p:nvPr/>
          </p:nvSpPr>
          <p:spPr bwMode="gray">
            <a:xfrm>
              <a:off x="3070" y="2292"/>
              <a:ext cx="752" cy="268"/>
            </a:xfrm>
            <a:custGeom>
              <a:avLst/>
              <a:gdLst/>
              <a:ahLst/>
              <a:cxnLst>
                <a:cxn ang="0">
                  <a:pos x="40" y="111"/>
                </a:cxn>
                <a:cxn ang="0">
                  <a:pos x="40" y="115"/>
                </a:cxn>
                <a:cxn ang="0">
                  <a:pos x="28" y="138"/>
                </a:cxn>
                <a:cxn ang="0">
                  <a:pos x="41" y="170"/>
                </a:cxn>
                <a:cxn ang="0">
                  <a:pos x="0" y="197"/>
                </a:cxn>
                <a:cxn ang="0">
                  <a:pos x="8" y="244"/>
                </a:cxn>
                <a:cxn ang="0">
                  <a:pos x="184" y="230"/>
                </a:cxn>
                <a:cxn ang="0">
                  <a:pos x="393" y="205"/>
                </a:cxn>
                <a:cxn ang="0">
                  <a:pos x="497" y="187"/>
                </a:cxn>
                <a:cxn ang="0">
                  <a:pos x="518" y="124"/>
                </a:cxn>
                <a:cxn ang="0">
                  <a:pos x="555" y="121"/>
                </a:cxn>
                <a:cxn ang="0">
                  <a:pos x="670" y="0"/>
                </a:cxn>
                <a:cxn ang="0">
                  <a:pos x="521" y="30"/>
                </a:cxn>
                <a:cxn ang="0">
                  <a:pos x="175" y="80"/>
                </a:cxn>
                <a:cxn ang="0">
                  <a:pos x="178" y="94"/>
                </a:cxn>
                <a:cxn ang="0">
                  <a:pos x="40" y="111"/>
                </a:cxn>
              </a:cxnLst>
              <a:rect l="0" t="0" r="r" b="b"/>
              <a:pathLst>
                <a:path w="670" h="244">
                  <a:moveTo>
                    <a:pt x="40" y="111"/>
                  </a:moveTo>
                  <a:lnTo>
                    <a:pt x="40" y="115"/>
                  </a:lnTo>
                  <a:lnTo>
                    <a:pt x="28" y="138"/>
                  </a:lnTo>
                  <a:lnTo>
                    <a:pt x="41" y="170"/>
                  </a:lnTo>
                  <a:lnTo>
                    <a:pt x="0" y="197"/>
                  </a:lnTo>
                  <a:lnTo>
                    <a:pt x="8" y="244"/>
                  </a:lnTo>
                  <a:lnTo>
                    <a:pt x="184" y="230"/>
                  </a:lnTo>
                  <a:lnTo>
                    <a:pt x="393" y="205"/>
                  </a:lnTo>
                  <a:lnTo>
                    <a:pt x="497" y="187"/>
                  </a:lnTo>
                  <a:lnTo>
                    <a:pt x="518" y="124"/>
                  </a:lnTo>
                  <a:lnTo>
                    <a:pt x="555" y="121"/>
                  </a:lnTo>
                  <a:lnTo>
                    <a:pt x="670" y="0"/>
                  </a:lnTo>
                  <a:lnTo>
                    <a:pt x="521" y="30"/>
                  </a:lnTo>
                  <a:lnTo>
                    <a:pt x="175" y="80"/>
                  </a:lnTo>
                  <a:lnTo>
                    <a:pt x="178" y="94"/>
                  </a:lnTo>
                  <a:lnTo>
                    <a:pt x="40" y="111"/>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39" name="Freeform 47"/>
            <p:cNvSpPr>
              <a:spLocks/>
            </p:cNvSpPr>
            <p:nvPr/>
          </p:nvSpPr>
          <p:spPr bwMode="gray">
            <a:xfrm>
              <a:off x="2995" y="2538"/>
              <a:ext cx="306" cy="529"/>
            </a:xfrm>
            <a:custGeom>
              <a:avLst/>
              <a:gdLst/>
              <a:ahLst/>
              <a:cxnLst>
                <a:cxn ang="0">
                  <a:pos x="77" y="16"/>
                </a:cxn>
                <a:cxn ang="0">
                  <a:pos x="36" y="98"/>
                </a:cxn>
                <a:cxn ang="0">
                  <a:pos x="0" y="150"/>
                </a:cxn>
                <a:cxn ang="0">
                  <a:pos x="11" y="213"/>
                </a:cxn>
                <a:cxn ang="0">
                  <a:pos x="54" y="299"/>
                </a:cxn>
                <a:cxn ang="0">
                  <a:pos x="21" y="386"/>
                </a:cxn>
                <a:cxn ang="0">
                  <a:pos x="7" y="432"/>
                </a:cxn>
                <a:cxn ang="0">
                  <a:pos x="167" y="413"/>
                </a:cxn>
                <a:cxn ang="0">
                  <a:pos x="174" y="472"/>
                </a:cxn>
                <a:cxn ang="0">
                  <a:pos x="207" y="479"/>
                </a:cxn>
                <a:cxn ang="0">
                  <a:pos x="216" y="449"/>
                </a:cxn>
                <a:cxn ang="0">
                  <a:pos x="274" y="440"/>
                </a:cxn>
                <a:cxn ang="0">
                  <a:pos x="261" y="343"/>
                </a:cxn>
                <a:cxn ang="0">
                  <a:pos x="259" y="0"/>
                </a:cxn>
                <a:cxn ang="0">
                  <a:pos x="77" y="16"/>
                </a:cxn>
              </a:cxnLst>
              <a:rect l="0" t="0" r="r" b="b"/>
              <a:pathLst>
                <a:path w="274" h="479">
                  <a:moveTo>
                    <a:pt x="77" y="16"/>
                  </a:moveTo>
                  <a:lnTo>
                    <a:pt x="36" y="98"/>
                  </a:lnTo>
                  <a:lnTo>
                    <a:pt x="0" y="150"/>
                  </a:lnTo>
                  <a:lnTo>
                    <a:pt x="11" y="213"/>
                  </a:lnTo>
                  <a:lnTo>
                    <a:pt x="54" y="299"/>
                  </a:lnTo>
                  <a:lnTo>
                    <a:pt x="21" y="386"/>
                  </a:lnTo>
                  <a:lnTo>
                    <a:pt x="7" y="432"/>
                  </a:lnTo>
                  <a:lnTo>
                    <a:pt x="167" y="413"/>
                  </a:lnTo>
                  <a:lnTo>
                    <a:pt x="174" y="472"/>
                  </a:lnTo>
                  <a:lnTo>
                    <a:pt x="207" y="479"/>
                  </a:lnTo>
                  <a:lnTo>
                    <a:pt x="216" y="449"/>
                  </a:lnTo>
                  <a:lnTo>
                    <a:pt x="274" y="440"/>
                  </a:lnTo>
                  <a:lnTo>
                    <a:pt x="261" y="343"/>
                  </a:lnTo>
                  <a:lnTo>
                    <a:pt x="259" y="0"/>
                  </a:lnTo>
                  <a:lnTo>
                    <a:pt x="77" y="16"/>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0" name="Freeform 48"/>
            <p:cNvSpPr>
              <a:spLocks/>
            </p:cNvSpPr>
            <p:nvPr/>
          </p:nvSpPr>
          <p:spPr bwMode="gray">
            <a:xfrm>
              <a:off x="3284" y="2515"/>
              <a:ext cx="346" cy="530"/>
            </a:xfrm>
            <a:custGeom>
              <a:avLst/>
              <a:gdLst/>
              <a:ahLst/>
              <a:cxnLst>
                <a:cxn ang="0">
                  <a:pos x="0" y="24"/>
                </a:cxn>
                <a:cxn ang="0">
                  <a:pos x="202" y="0"/>
                </a:cxn>
                <a:cxn ang="0">
                  <a:pos x="266" y="222"/>
                </a:cxn>
                <a:cxn ang="0">
                  <a:pos x="310" y="258"/>
                </a:cxn>
                <a:cxn ang="0">
                  <a:pos x="274" y="324"/>
                </a:cxn>
                <a:cxn ang="0">
                  <a:pos x="309" y="387"/>
                </a:cxn>
                <a:cxn ang="0">
                  <a:pos x="103" y="410"/>
                </a:cxn>
                <a:cxn ang="0">
                  <a:pos x="112" y="464"/>
                </a:cxn>
                <a:cxn ang="0">
                  <a:pos x="82" y="482"/>
                </a:cxn>
                <a:cxn ang="0">
                  <a:pos x="57" y="414"/>
                </a:cxn>
                <a:cxn ang="0">
                  <a:pos x="43" y="470"/>
                </a:cxn>
                <a:cxn ang="0">
                  <a:pos x="17" y="464"/>
                </a:cxn>
                <a:cxn ang="0">
                  <a:pos x="9" y="408"/>
                </a:cxn>
                <a:cxn ang="0">
                  <a:pos x="2" y="360"/>
                </a:cxn>
                <a:cxn ang="0">
                  <a:pos x="0" y="24"/>
                </a:cxn>
              </a:cxnLst>
              <a:rect l="0" t="0" r="r" b="b"/>
              <a:pathLst>
                <a:path w="310" h="482">
                  <a:moveTo>
                    <a:pt x="0" y="24"/>
                  </a:moveTo>
                  <a:lnTo>
                    <a:pt x="202" y="0"/>
                  </a:lnTo>
                  <a:lnTo>
                    <a:pt x="266" y="222"/>
                  </a:lnTo>
                  <a:lnTo>
                    <a:pt x="310" y="258"/>
                  </a:lnTo>
                  <a:lnTo>
                    <a:pt x="274" y="324"/>
                  </a:lnTo>
                  <a:lnTo>
                    <a:pt x="309" y="387"/>
                  </a:lnTo>
                  <a:lnTo>
                    <a:pt x="103" y="410"/>
                  </a:lnTo>
                  <a:lnTo>
                    <a:pt x="112" y="464"/>
                  </a:lnTo>
                  <a:lnTo>
                    <a:pt x="82" y="482"/>
                  </a:lnTo>
                  <a:lnTo>
                    <a:pt x="57" y="414"/>
                  </a:lnTo>
                  <a:lnTo>
                    <a:pt x="43" y="470"/>
                  </a:lnTo>
                  <a:lnTo>
                    <a:pt x="17" y="464"/>
                  </a:lnTo>
                  <a:lnTo>
                    <a:pt x="9" y="408"/>
                  </a:lnTo>
                  <a:lnTo>
                    <a:pt x="2" y="360"/>
                  </a:lnTo>
                  <a:lnTo>
                    <a:pt x="0" y="24"/>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1" name="Freeform 49"/>
            <p:cNvSpPr>
              <a:spLocks/>
            </p:cNvSpPr>
            <p:nvPr/>
          </p:nvSpPr>
          <p:spPr bwMode="gray">
            <a:xfrm>
              <a:off x="3504" y="2489"/>
              <a:ext cx="482" cy="493"/>
            </a:xfrm>
            <a:custGeom>
              <a:avLst/>
              <a:gdLst/>
              <a:ahLst/>
              <a:cxnLst>
                <a:cxn ang="0">
                  <a:pos x="0" y="27"/>
                </a:cxn>
                <a:cxn ang="0">
                  <a:pos x="4" y="27"/>
                </a:cxn>
                <a:cxn ang="0">
                  <a:pos x="104" y="9"/>
                </a:cxn>
                <a:cxn ang="0">
                  <a:pos x="192" y="0"/>
                </a:cxn>
                <a:cxn ang="0">
                  <a:pos x="180" y="23"/>
                </a:cxn>
                <a:cxn ang="0">
                  <a:pos x="207" y="23"/>
                </a:cxn>
                <a:cxn ang="0">
                  <a:pos x="360" y="160"/>
                </a:cxn>
                <a:cxn ang="0">
                  <a:pos x="420" y="249"/>
                </a:cxn>
                <a:cxn ang="0">
                  <a:pos x="428" y="309"/>
                </a:cxn>
                <a:cxn ang="0">
                  <a:pos x="408" y="323"/>
                </a:cxn>
                <a:cxn ang="0">
                  <a:pos x="420" y="383"/>
                </a:cxn>
                <a:cxn ang="0">
                  <a:pos x="377" y="386"/>
                </a:cxn>
                <a:cxn ang="0">
                  <a:pos x="377" y="437"/>
                </a:cxn>
                <a:cxn ang="0">
                  <a:pos x="342" y="412"/>
                </a:cxn>
                <a:cxn ang="0">
                  <a:pos x="122" y="445"/>
                </a:cxn>
                <a:cxn ang="0">
                  <a:pos x="72" y="349"/>
                </a:cxn>
                <a:cxn ang="0">
                  <a:pos x="108" y="283"/>
                </a:cxn>
                <a:cxn ang="0">
                  <a:pos x="61" y="250"/>
                </a:cxn>
                <a:cxn ang="0">
                  <a:pos x="0" y="27"/>
                </a:cxn>
              </a:cxnLst>
              <a:rect l="0" t="0" r="r" b="b"/>
              <a:pathLst>
                <a:path w="428" h="445">
                  <a:moveTo>
                    <a:pt x="0" y="27"/>
                  </a:moveTo>
                  <a:lnTo>
                    <a:pt x="4" y="27"/>
                  </a:lnTo>
                  <a:lnTo>
                    <a:pt x="104" y="9"/>
                  </a:lnTo>
                  <a:lnTo>
                    <a:pt x="192" y="0"/>
                  </a:lnTo>
                  <a:lnTo>
                    <a:pt x="180" y="23"/>
                  </a:lnTo>
                  <a:lnTo>
                    <a:pt x="207" y="23"/>
                  </a:lnTo>
                  <a:lnTo>
                    <a:pt x="360" y="160"/>
                  </a:lnTo>
                  <a:lnTo>
                    <a:pt x="420" y="249"/>
                  </a:lnTo>
                  <a:lnTo>
                    <a:pt x="428" y="309"/>
                  </a:lnTo>
                  <a:lnTo>
                    <a:pt x="408" y="323"/>
                  </a:lnTo>
                  <a:lnTo>
                    <a:pt x="420" y="383"/>
                  </a:lnTo>
                  <a:lnTo>
                    <a:pt x="377" y="386"/>
                  </a:lnTo>
                  <a:lnTo>
                    <a:pt x="377" y="437"/>
                  </a:lnTo>
                  <a:lnTo>
                    <a:pt x="342" y="412"/>
                  </a:lnTo>
                  <a:lnTo>
                    <a:pt x="122" y="445"/>
                  </a:lnTo>
                  <a:lnTo>
                    <a:pt x="72" y="349"/>
                  </a:lnTo>
                  <a:lnTo>
                    <a:pt x="108" y="283"/>
                  </a:lnTo>
                  <a:lnTo>
                    <a:pt x="61" y="250"/>
                  </a:lnTo>
                  <a:lnTo>
                    <a:pt x="0" y="27"/>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2" name="Freeform 50"/>
            <p:cNvSpPr>
              <a:spLocks/>
            </p:cNvSpPr>
            <p:nvPr/>
          </p:nvSpPr>
          <p:spPr bwMode="gray">
            <a:xfrm>
              <a:off x="3707" y="2422"/>
              <a:ext cx="438" cy="340"/>
            </a:xfrm>
            <a:custGeom>
              <a:avLst/>
              <a:gdLst/>
              <a:ahLst/>
              <a:cxnLst>
                <a:cxn ang="0">
                  <a:pos x="14" y="56"/>
                </a:cxn>
                <a:cxn ang="0">
                  <a:pos x="45" y="26"/>
                </a:cxn>
                <a:cxn ang="0">
                  <a:pos x="162" y="0"/>
                </a:cxn>
                <a:cxn ang="0">
                  <a:pos x="198" y="17"/>
                </a:cxn>
                <a:cxn ang="0">
                  <a:pos x="274" y="5"/>
                </a:cxn>
                <a:cxn ang="0">
                  <a:pos x="335" y="49"/>
                </a:cxn>
                <a:cxn ang="0">
                  <a:pos x="391" y="83"/>
                </a:cxn>
                <a:cxn ang="0">
                  <a:pos x="360" y="176"/>
                </a:cxn>
                <a:cxn ang="0">
                  <a:pos x="312" y="223"/>
                </a:cxn>
                <a:cxn ang="0">
                  <a:pos x="261" y="237"/>
                </a:cxn>
                <a:cxn ang="0">
                  <a:pos x="271" y="275"/>
                </a:cxn>
                <a:cxn ang="0">
                  <a:pos x="240" y="310"/>
                </a:cxn>
                <a:cxn ang="0">
                  <a:pos x="180" y="223"/>
                </a:cxn>
                <a:cxn ang="0">
                  <a:pos x="25" y="83"/>
                </a:cxn>
                <a:cxn ang="0">
                  <a:pos x="0" y="83"/>
                </a:cxn>
                <a:cxn ang="0">
                  <a:pos x="14" y="56"/>
                </a:cxn>
              </a:cxnLst>
              <a:rect l="0" t="0" r="r" b="b"/>
              <a:pathLst>
                <a:path w="391" h="310">
                  <a:moveTo>
                    <a:pt x="14" y="56"/>
                  </a:moveTo>
                  <a:lnTo>
                    <a:pt x="45" y="26"/>
                  </a:lnTo>
                  <a:lnTo>
                    <a:pt x="162" y="0"/>
                  </a:lnTo>
                  <a:lnTo>
                    <a:pt x="198" y="17"/>
                  </a:lnTo>
                  <a:lnTo>
                    <a:pt x="274" y="5"/>
                  </a:lnTo>
                  <a:lnTo>
                    <a:pt x="335" y="49"/>
                  </a:lnTo>
                  <a:lnTo>
                    <a:pt x="391" y="83"/>
                  </a:lnTo>
                  <a:lnTo>
                    <a:pt x="360" y="176"/>
                  </a:lnTo>
                  <a:lnTo>
                    <a:pt x="312" y="223"/>
                  </a:lnTo>
                  <a:lnTo>
                    <a:pt x="261" y="237"/>
                  </a:lnTo>
                  <a:lnTo>
                    <a:pt x="271" y="275"/>
                  </a:lnTo>
                  <a:lnTo>
                    <a:pt x="240" y="310"/>
                  </a:lnTo>
                  <a:lnTo>
                    <a:pt x="180" y="223"/>
                  </a:lnTo>
                  <a:lnTo>
                    <a:pt x="25" y="83"/>
                  </a:lnTo>
                  <a:lnTo>
                    <a:pt x="0" y="83"/>
                  </a:lnTo>
                  <a:lnTo>
                    <a:pt x="14" y="56"/>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3" name="Freeform 51"/>
            <p:cNvSpPr>
              <a:spLocks/>
            </p:cNvSpPr>
            <p:nvPr/>
          </p:nvSpPr>
          <p:spPr bwMode="gray">
            <a:xfrm>
              <a:off x="3400" y="2909"/>
              <a:ext cx="819" cy="548"/>
            </a:xfrm>
            <a:custGeom>
              <a:avLst/>
              <a:gdLst/>
              <a:ahLst/>
              <a:cxnLst>
                <a:cxn ang="0">
                  <a:pos x="0" y="49"/>
                </a:cxn>
                <a:cxn ang="0">
                  <a:pos x="201" y="29"/>
                </a:cxn>
                <a:cxn ang="0">
                  <a:pos x="223" y="62"/>
                </a:cxn>
                <a:cxn ang="0">
                  <a:pos x="439" y="29"/>
                </a:cxn>
                <a:cxn ang="0">
                  <a:pos x="476" y="56"/>
                </a:cxn>
                <a:cxn ang="0">
                  <a:pos x="476" y="4"/>
                </a:cxn>
                <a:cxn ang="0">
                  <a:pos x="473" y="0"/>
                </a:cxn>
                <a:cxn ang="0">
                  <a:pos x="516" y="3"/>
                </a:cxn>
                <a:cxn ang="0">
                  <a:pos x="561" y="80"/>
                </a:cxn>
                <a:cxn ang="0">
                  <a:pos x="634" y="184"/>
                </a:cxn>
                <a:cxn ang="0">
                  <a:pos x="670" y="274"/>
                </a:cxn>
                <a:cxn ang="0">
                  <a:pos x="724" y="337"/>
                </a:cxn>
                <a:cxn ang="0">
                  <a:pos x="733" y="429"/>
                </a:cxn>
                <a:cxn ang="0">
                  <a:pos x="716" y="483"/>
                </a:cxn>
                <a:cxn ang="0">
                  <a:pos x="639" y="497"/>
                </a:cxn>
                <a:cxn ang="0">
                  <a:pos x="626" y="474"/>
                </a:cxn>
                <a:cxn ang="0">
                  <a:pos x="571" y="442"/>
                </a:cxn>
                <a:cxn ang="0">
                  <a:pos x="554" y="407"/>
                </a:cxn>
                <a:cxn ang="0">
                  <a:pos x="540" y="394"/>
                </a:cxn>
                <a:cxn ang="0">
                  <a:pos x="531" y="363"/>
                </a:cxn>
                <a:cxn ang="0">
                  <a:pos x="519" y="372"/>
                </a:cxn>
                <a:cxn ang="0">
                  <a:pos x="476" y="330"/>
                </a:cxn>
                <a:cxn ang="0">
                  <a:pos x="486" y="292"/>
                </a:cxn>
                <a:cxn ang="0">
                  <a:pos x="476" y="270"/>
                </a:cxn>
                <a:cxn ang="0">
                  <a:pos x="463" y="277"/>
                </a:cxn>
                <a:cxn ang="0">
                  <a:pos x="464" y="300"/>
                </a:cxn>
                <a:cxn ang="0">
                  <a:pos x="450" y="270"/>
                </a:cxn>
                <a:cxn ang="0">
                  <a:pos x="451" y="200"/>
                </a:cxn>
                <a:cxn ang="0">
                  <a:pos x="424" y="159"/>
                </a:cxn>
                <a:cxn ang="0">
                  <a:pos x="356" y="124"/>
                </a:cxn>
                <a:cxn ang="0">
                  <a:pos x="321" y="86"/>
                </a:cxn>
                <a:cxn ang="0">
                  <a:pos x="283" y="82"/>
                </a:cxn>
                <a:cxn ang="0">
                  <a:pos x="267" y="106"/>
                </a:cxn>
                <a:cxn ang="0">
                  <a:pos x="210" y="123"/>
                </a:cxn>
                <a:cxn ang="0">
                  <a:pos x="177" y="106"/>
                </a:cxn>
                <a:cxn ang="0">
                  <a:pos x="160" y="80"/>
                </a:cxn>
                <a:cxn ang="0">
                  <a:pos x="53" y="103"/>
                </a:cxn>
                <a:cxn ang="0">
                  <a:pos x="30" y="84"/>
                </a:cxn>
                <a:cxn ang="0">
                  <a:pos x="6" y="104"/>
                </a:cxn>
                <a:cxn ang="0">
                  <a:pos x="0" y="49"/>
                </a:cxn>
              </a:cxnLst>
              <a:rect l="0" t="0" r="r" b="b"/>
              <a:pathLst>
                <a:path w="733" h="497">
                  <a:moveTo>
                    <a:pt x="0" y="49"/>
                  </a:moveTo>
                  <a:lnTo>
                    <a:pt x="201" y="29"/>
                  </a:lnTo>
                  <a:lnTo>
                    <a:pt x="223" y="62"/>
                  </a:lnTo>
                  <a:lnTo>
                    <a:pt x="439" y="29"/>
                  </a:lnTo>
                  <a:lnTo>
                    <a:pt x="476" y="56"/>
                  </a:lnTo>
                  <a:lnTo>
                    <a:pt x="476" y="4"/>
                  </a:lnTo>
                  <a:lnTo>
                    <a:pt x="473" y="0"/>
                  </a:lnTo>
                  <a:lnTo>
                    <a:pt x="516" y="3"/>
                  </a:lnTo>
                  <a:lnTo>
                    <a:pt x="561" y="80"/>
                  </a:lnTo>
                  <a:lnTo>
                    <a:pt x="634" y="184"/>
                  </a:lnTo>
                  <a:lnTo>
                    <a:pt x="670" y="274"/>
                  </a:lnTo>
                  <a:lnTo>
                    <a:pt x="724" y="337"/>
                  </a:lnTo>
                  <a:lnTo>
                    <a:pt x="733" y="429"/>
                  </a:lnTo>
                  <a:lnTo>
                    <a:pt x="716" y="483"/>
                  </a:lnTo>
                  <a:lnTo>
                    <a:pt x="639" y="497"/>
                  </a:lnTo>
                  <a:lnTo>
                    <a:pt x="626" y="474"/>
                  </a:lnTo>
                  <a:lnTo>
                    <a:pt x="571" y="442"/>
                  </a:lnTo>
                  <a:lnTo>
                    <a:pt x="554" y="407"/>
                  </a:lnTo>
                  <a:lnTo>
                    <a:pt x="540" y="394"/>
                  </a:lnTo>
                  <a:lnTo>
                    <a:pt x="531" y="363"/>
                  </a:lnTo>
                  <a:lnTo>
                    <a:pt x="519" y="372"/>
                  </a:lnTo>
                  <a:lnTo>
                    <a:pt x="476" y="330"/>
                  </a:lnTo>
                  <a:lnTo>
                    <a:pt x="486" y="292"/>
                  </a:lnTo>
                  <a:lnTo>
                    <a:pt x="476" y="270"/>
                  </a:lnTo>
                  <a:lnTo>
                    <a:pt x="463" y="277"/>
                  </a:lnTo>
                  <a:lnTo>
                    <a:pt x="464" y="300"/>
                  </a:lnTo>
                  <a:lnTo>
                    <a:pt x="450" y="270"/>
                  </a:lnTo>
                  <a:lnTo>
                    <a:pt x="451" y="200"/>
                  </a:lnTo>
                  <a:lnTo>
                    <a:pt x="424" y="159"/>
                  </a:lnTo>
                  <a:lnTo>
                    <a:pt x="356" y="124"/>
                  </a:lnTo>
                  <a:lnTo>
                    <a:pt x="321" y="86"/>
                  </a:lnTo>
                  <a:lnTo>
                    <a:pt x="283" y="82"/>
                  </a:lnTo>
                  <a:lnTo>
                    <a:pt x="267" y="106"/>
                  </a:lnTo>
                  <a:lnTo>
                    <a:pt x="210" y="123"/>
                  </a:lnTo>
                  <a:lnTo>
                    <a:pt x="177" y="106"/>
                  </a:lnTo>
                  <a:lnTo>
                    <a:pt x="160" y="80"/>
                  </a:lnTo>
                  <a:lnTo>
                    <a:pt x="53" y="103"/>
                  </a:lnTo>
                  <a:lnTo>
                    <a:pt x="30" y="84"/>
                  </a:lnTo>
                  <a:lnTo>
                    <a:pt x="6" y="104"/>
                  </a:lnTo>
                  <a:lnTo>
                    <a:pt x="0" y="49"/>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4" name="Freeform 52"/>
            <p:cNvSpPr>
              <a:spLocks/>
            </p:cNvSpPr>
            <p:nvPr/>
          </p:nvSpPr>
          <p:spPr bwMode="gray">
            <a:xfrm>
              <a:off x="3620" y="2185"/>
              <a:ext cx="755" cy="328"/>
            </a:xfrm>
            <a:custGeom>
              <a:avLst/>
              <a:gdLst/>
              <a:ahLst/>
              <a:cxnLst>
                <a:cxn ang="0">
                  <a:pos x="23" y="219"/>
                </a:cxn>
                <a:cxn ang="0">
                  <a:pos x="0" y="282"/>
                </a:cxn>
                <a:cxn ang="0">
                  <a:pos x="88" y="273"/>
                </a:cxn>
                <a:cxn ang="0">
                  <a:pos x="122" y="245"/>
                </a:cxn>
                <a:cxn ang="0">
                  <a:pos x="240" y="213"/>
                </a:cxn>
                <a:cxn ang="0">
                  <a:pos x="273" y="230"/>
                </a:cxn>
                <a:cxn ang="0">
                  <a:pos x="352" y="219"/>
                </a:cxn>
                <a:cxn ang="0">
                  <a:pos x="352" y="223"/>
                </a:cxn>
                <a:cxn ang="0">
                  <a:pos x="469" y="296"/>
                </a:cxn>
                <a:cxn ang="0">
                  <a:pos x="538" y="275"/>
                </a:cxn>
                <a:cxn ang="0">
                  <a:pos x="576" y="193"/>
                </a:cxn>
                <a:cxn ang="0">
                  <a:pos x="643" y="170"/>
                </a:cxn>
                <a:cxn ang="0">
                  <a:pos x="675" y="110"/>
                </a:cxn>
                <a:cxn ang="0">
                  <a:pos x="673" y="38"/>
                </a:cxn>
                <a:cxn ang="0">
                  <a:pos x="665" y="98"/>
                </a:cxn>
                <a:cxn ang="0">
                  <a:pos x="628" y="149"/>
                </a:cxn>
                <a:cxn ang="0">
                  <a:pos x="613" y="145"/>
                </a:cxn>
                <a:cxn ang="0">
                  <a:pos x="563" y="159"/>
                </a:cxn>
                <a:cxn ang="0">
                  <a:pos x="563" y="142"/>
                </a:cxn>
                <a:cxn ang="0">
                  <a:pos x="613" y="125"/>
                </a:cxn>
                <a:cxn ang="0">
                  <a:pos x="568" y="119"/>
                </a:cxn>
                <a:cxn ang="0">
                  <a:pos x="619" y="103"/>
                </a:cxn>
                <a:cxn ang="0">
                  <a:pos x="639" y="112"/>
                </a:cxn>
                <a:cxn ang="0">
                  <a:pos x="649" y="55"/>
                </a:cxn>
                <a:cxn ang="0">
                  <a:pos x="636" y="42"/>
                </a:cxn>
                <a:cxn ang="0">
                  <a:pos x="575" y="65"/>
                </a:cxn>
                <a:cxn ang="0">
                  <a:pos x="576" y="30"/>
                </a:cxn>
                <a:cxn ang="0">
                  <a:pos x="602" y="39"/>
                </a:cxn>
                <a:cxn ang="0">
                  <a:pos x="636" y="13"/>
                </a:cxn>
                <a:cxn ang="0">
                  <a:pos x="618" y="0"/>
                </a:cxn>
                <a:cxn ang="0">
                  <a:pos x="416" y="46"/>
                </a:cxn>
                <a:cxn ang="0">
                  <a:pos x="169" y="96"/>
                </a:cxn>
                <a:cxn ang="0">
                  <a:pos x="56" y="218"/>
                </a:cxn>
                <a:cxn ang="0">
                  <a:pos x="23" y="219"/>
                </a:cxn>
              </a:cxnLst>
              <a:rect l="0" t="0" r="r" b="b"/>
              <a:pathLst>
                <a:path w="675" h="296">
                  <a:moveTo>
                    <a:pt x="23" y="219"/>
                  </a:moveTo>
                  <a:lnTo>
                    <a:pt x="0" y="282"/>
                  </a:lnTo>
                  <a:lnTo>
                    <a:pt x="88" y="273"/>
                  </a:lnTo>
                  <a:lnTo>
                    <a:pt x="122" y="245"/>
                  </a:lnTo>
                  <a:lnTo>
                    <a:pt x="240" y="213"/>
                  </a:lnTo>
                  <a:lnTo>
                    <a:pt x="273" y="230"/>
                  </a:lnTo>
                  <a:lnTo>
                    <a:pt x="352" y="219"/>
                  </a:lnTo>
                  <a:lnTo>
                    <a:pt x="352" y="223"/>
                  </a:lnTo>
                  <a:lnTo>
                    <a:pt x="469" y="296"/>
                  </a:lnTo>
                  <a:lnTo>
                    <a:pt x="538" y="275"/>
                  </a:lnTo>
                  <a:lnTo>
                    <a:pt x="576" y="193"/>
                  </a:lnTo>
                  <a:lnTo>
                    <a:pt x="643" y="170"/>
                  </a:lnTo>
                  <a:lnTo>
                    <a:pt x="675" y="110"/>
                  </a:lnTo>
                  <a:lnTo>
                    <a:pt x="673" y="38"/>
                  </a:lnTo>
                  <a:lnTo>
                    <a:pt x="665" y="98"/>
                  </a:lnTo>
                  <a:lnTo>
                    <a:pt x="628" y="149"/>
                  </a:lnTo>
                  <a:lnTo>
                    <a:pt x="613" y="145"/>
                  </a:lnTo>
                  <a:lnTo>
                    <a:pt x="563" y="159"/>
                  </a:lnTo>
                  <a:lnTo>
                    <a:pt x="563" y="142"/>
                  </a:lnTo>
                  <a:lnTo>
                    <a:pt x="613" y="125"/>
                  </a:lnTo>
                  <a:lnTo>
                    <a:pt x="568" y="119"/>
                  </a:lnTo>
                  <a:lnTo>
                    <a:pt x="619" y="103"/>
                  </a:lnTo>
                  <a:lnTo>
                    <a:pt x="639" y="112"/>
                  </a:lnTo>
                  <a:lnTo>
                    <a:pt x="649" y="55"/>
                  </a:lnTo>
                  <a:lnTo>
                    <a:pt x="636" y="42"/>
                  </a:lnTo>
                  <a:lnTo>
                    <a:pt x="575" y="65"/>
                  </a:lnTo>
                  <a:lnTo>
                    <a:pt x="576" y="30"/>
                  </a:lnTo>
                  <a:lnTo>
                    <a:pt x="602" y="39"/>
                  </a:lnTo>
                  <a:lnTo>
                    <a:pt x="636" y="13"/>
                  </a:lnTo>
                  <a:lnTo>
                    <a:pt x="618" y="0"/>
                  </a:lnTo>
                  <a:lnTo>
                    <a:pt x="416" y="46"/>
                  </a:lnTo>
                  <a:lnTo>
                    <a:pt x="169" y="96"/>
                  </a:lnTo>
                  <a:lnTo>
                    <a:pt x="56" y="218"/>
                  </a:lnTo>
                  <a:lnTo>
                    <a:pt x="23" y="219"/>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5" name="Freeform 53"/>
            <p:cNvSpPr>
              <a:spLocks/>
            </p:cNvSpPr>
            <p:nvPr/>
          </p:nvSpPr>
          <p:spPr bwMode="gray">
            <a:xfrm>
              <a:off x="3655" y="1916"/>
              <a:ext cx="662" cy="405"/>
            </a:xfrm>
            <a:custGeom>
              <a:avLst/>
              <a:gdLst/>
              <a:ahLst/>
              <a:cxnLst>
                <a:cxn ang="0">
                  <a:pos x="97" y="257"/>
                </a:cxn>
                <a:cxn ang="0">
                  <a:pos x="80" y="294"/>
                </a:cxn>
                <a:cxn ang="0">
                  <a:pos x="55" y="304"/>
                </a:cxn>
                <a:cxn ang="0">
                  <a:pos x="54" y="329"/>
                </a:cxn>
                <a:cxn ang="0">
                  <a:pos x="2" y="347"/>
                </a:cxn>
                <a:cxn ang="0">
                  <a:pos x="0" y="367"/>
                </a:cxn>
                <a:cxn ang="0">
                  <a:pos x="140" y="343"/>
                </a:cxn>
                <a:cxn ang="0">
                  <a:pos x="394" y="290"/>
                </a:cxn>
                <a:cxn ang="0">
                  <a:pos x="590" y="243"/>
                </a:cxn>
                <a:cxn ang="0">
                  <a:pos x="590" y="206"/>
                </a:cxn>
                <a:cxn ang="0">
                  <a:pos x="568" y="194"/>
                </a:cxn>
                <a:cxn ang="0">
                  <a:pos x="551" y="213"/>
                </a:cxn>
                <a:cxn ang="0">
                  <a:pos x="541" y="163"/>
                </a:cxn>
                <a:cxn ang="0">
                  <a:pos x="551" y="119"/>
                </a:cxn>
                <a:cxn ang="0">
                  <a:pos x="478" y="86"/>
                </a:cxn>
                <a:cxn ang="0">
                  <a:pos x="428" y="94"/>
                </a:cxn>
                <a:cxn ang="0">
                  <a:pos x="427" y="26"/>
                </a:cxn>
                <a:cxn ang="0">
                  <a:pos x="375" y="0"/>
                </a:cxn>
                <a:cxn ang="0">
                  <a:pos x="337" y="16"/>
                </a:cxn>
                <a:cxn ang="0">
                  <a:pos x="311" y="80"/>
                </a:cxn>
                <a:cxn ang="0">
                  <a:pos x="265" y="106"/>
                </a:cxn>
                <a:cxn ang="0">
                  <a:pos x="247" y="207"/>
                </a:cxn>
                <a:cxn ang="0">
                  <a:pos x="172" y="257"/>
                </a:cxn>
                <a:cxn ang="0">
                  <a:pos x="112" y="277"/>
                </a:cxn>
                <a:cxn ang="0">
                  <a:pos x="97" y="257"/>
                </a:cxn>
              </a:cxnLst>
              <a:rect l="0" t="0" r="r" b="b"/>
              <a:pathLst>
                <a:path w="590" h="367">
                  <a:moveTo>
                    <a:pt x="97" y="257"/>
                  </a:moveTo>
                  <a:lnTo>
                    <a:pt x="80" y="294"/>
                  </a:lnTo>
                  <a:lnTo>
                    <a:pt x="55" y="304"/>
                  </a:lnTo>
                  <a:lnTo>
                    <a:pt x="54" y="329"/>
                  </a:lnTo>
                  <a:lnTo>
                    <a:pt x="2" y="347"/>
                  </a:lnTo>
                  <a:lnTo>
                    <a:pt x="0" y="367"/>
                  </a:lnTo>
                  <a:lnTo>
                    <a:pt x="140" y="343"/>
                  </a:lnTo>
                  <a:lnTo>
                    <a:pt x="394" y="290"/>
                  </a:lnTo>
                  <a:lnTo>
                    <a:pt x="590" y="243"/>
                  </a:lnTo>
                  <a:lnTo>
                    <a:pt x="590" y="206"/>
                  </a:lnTo>
                  <a:lnTo>
                    <a:pt x="568" y="194"/>
                  </a:lnTo>
                  <a:lnTo>
                    <a:pt x="551" y="213"/>
                  </a:lnTo>
                  <a:lnTo>
                    <a:pt x="541" y="163"/>
                  </a:lnTo>
                  <a:lnTo>
                    <a:pt x="551" y="119"/>
                  </a:lnTo>
                  <a:lnTo>
                    <a:pt x="478" y="86"/>
                  </a:lnTo>
                  <a:lnTo>
                    <a:pt x="428" y="94"/>
                  </a:lnTo>
                  <a:lnTo>
                    <a:pt x="427" y="26"/>
                  </a:lnTo>
                  <a:lnTo>
                    <a:pt x="375" y="0"/>
                  </a:lnTo>
                  <a:lnTo>
                    <a:pt x="337" y="16"/>
                  </a:lnTo>
                  <a:lnTo>
                    <a:pt x="311" y="80"/>
                  </a:lnTo>
                  <a:lnTo>
                    <a:pt x="265" y="106"/>
                  </a:lnTo>
                  <a:lnTo>
                    <a:pt x="247" y="207"/>
                  </a:lnTo>
                  <a:lnTo>
                    <a:pt x="172" y="257"/>
                  </a:lnTo>
                  <a:lnTo>
                    <a:pt x="112" y="277"/>
                  </a:lnTo>
                  <a:lnTo>
                    <a:pt x="97" y="257"/>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6" name="Freeform 54"/>
            <p:cNvSpPr>
              <a:spLocks/>
            </p:cNvSpPr>
            <p:nvPr/>
          </p:nvSpPr>
          <p:spPr bwMode="gray">
            <a:xfrm>
              <a:off x="3702" y="1836"/>
              <a:ext cx="374" cy="386"/>
            </a:xfrm>
            <a:custGeom>
              <a:avLst/>
              <a:gdLst/>
              <a:ahLst/>
              <a:cxnLst>
                <a:cxn ang="0">
                  <a:pos x="34" y="183"/>
                </a:cxn>
                <a:cxn ang="0">
                  <a:pos x="9" y="176"/>
                </a:cxn>
                <a:cxn ang="0">
                  <a:pos x="0" y="232"/>
                </a:cxn>
                <a:cxn ang="0">
                  <a:pos x="9" y="290"/>
                </a:cxn>
                <a:cxn ang="0">
                  <a:pos x="57" y="330"/>
                </a:cxn>
                <a:cxn ang="0">
                  <a:pos x="69" y="350"/>
                </a:cxn>
                <a:cxn ang="0">
                  <a:pos x="130" y="330"/>
                </a:cxn>
                <a:cxn ang="0">
                  <a:pos x="203" y="283"/>
                </a:cxn>
                <a:cxn ang="0">
                  <a:pos x="224" y="180"/>
                </a:cxn>
                <a:cxn ang="0">
                  <a:pos x="271" y="153"/>
                </a:cxn>
                <a:cxn ang="0">
                  <a:pos x="297" y="90"/>
                </a:cxn>
                <a:cxn ang="0">
                  <a:pos x="334" y="73"/>
                </a:cxn>
                <a:cxn ang="0">
                  <a:pos x="286" y="65"/>
                </a:cxn>
                <a:cxn ang="0">
                  <a:pos x="201" y="110"/>
                </a:cxn>
                <a:cxn ang="0">
                  <a:pos x="189" y="66"/>
                </a:cxn>
                <a:cxn ang="0">
                  <a:pos x="116" y="70"/>
                </a:cxn>
                <a:cxn ang="0">
                  <a:pos x="99" y="0"/>
                </a:cxn>
                <a:cxn ang="0">
                  <a:pos x="80" y="19"/>
                </a:cxn>
                <a:cxn ang="0">
                  <a:pos x="86" y="119"/>
                </a:cxn>
                <a:cxn ang="0">
                  <a:pos x="53" y="127"/>
                </a:cxn>
                <a:cxn ang="0">
                  <a:pos x="34" y="183"/>
                </a:cxn>
              </a:cxnLst>
              <a:rect l="0" t="0" r="r" b="b"/>
              <a:pathLst>
                <a:path w="334" h="350">
                  <a:moveTo>
                    <a:pt x="34" y="183"/>
                  </a:moveTo>
                  <a:lnTo>
                    <a:pt x="9" y="176"/>
                  </a:lnTo>
                  <a:lnTo>
                    <a:pt x="0" y="232"/>
                  </a:lnTo>
                  <a:lnTo>
                    <a:pt x="9" y="290"/>
                  </a:lnTo>
                  <a:lnTo>
                    <a:pt x="57" y="330"/>
                  </a:lnTo>
                  <a:lnTo>
                    <a:pt x="69" y="350"/>
                  </a:lnTo>
                  <a:lnTo>
                    <a:pt x="130" y="330"/>
                  </a:lnTo>
                  <a:lnTo>
                    <a:pt x="203" y="283"/>
                  </a:lnTo>
                  <a:lnTo>
                    <a:pt x="224" y="180"/>
                  </a:lnTo>
                  <a:lnTo>
                    <a:pt x="271" y="153"/>
                  </a:lnTo>
                  <a:lnTo>
                    <a:pt x="297" y="90"/>
                  </a:lnTo>
                  <a:lnTo>
                    <a:pt x="334" y="73"/>
                  </a:lnTo>
                  <a:lnTo>
                    <a:pt x="286" y="65"/>
                  </a:lnTo>
                  <a:lnTo>
                    <a:pt x="201" y="110"/>
                  </a:lnTo>
                  <a:lnTo>
                    <a:pt x="189" y="66"/>
                  </a:lnTo>
                  <a:lnTo>
                    <a:pt x="116" y="70"/>
                  </a:lnTo>
                  <a:lnTo>
                    <a:pt x="99" y="0"/>
                  </a:lnTo>
                  <a:lnTo>
                    <a:pt x="80" y="19"/>
                  </a:lnTo>
                  <a:lnTo>
                    <a:pt x="86" y="119"/>
                  </a:lnTo>
                  <a:lnTo>
                    <a:pt x="53" y="127"/>
                  </a:lnTo>
                  <a:lnTo>
                    <a:pt x="34" y="183"/>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7" name="Freeform 55"/>
            <p:cNvSpPr>
              <a:spLocks/>
            </p:cNvSpPr>
            <p:nvPr/>
          </p:nvSpPr>
          <p:spPr bwMode="gray">
            <a:xfrm>
              <a:off x="4233" y="1843"/>
              <a:ext cx="106" cy="129"/>
            </a:xfrm>
            <a:custGeom>
              <a:avLst/>
              <a:gdLst/>
              <a:ahLst/>
              <a:cxnLst>
                <a:cxn ang="0">
                  <a:pos x="0" y="7"/>
                </a:cxn>
                <a:cxn ang="0">
                  <a:pos x="20" y="0"/>
                </a:cxn>
                <a:cxn ang="0">
                  <a:pos x="63" y="26"/>
                </a:cxn>
                <a:cxn ang="0">
                  <a:pos x="63" y="51"/>
                </a:cxn>
                <a:cxn ang="0">
                  <a:pos x="93" y="70"/>
                </a:cxn>
                <a:cxn ang="0">
                  <a:pos x="94" y="104"/>
                </a:cxn>
                <a:cxn ang="0">
                  <a:pos x="45" y="117"/>
                </a:cxn>
                <a:cxn ang="0">
                  <a:pos x="0" y="7"/>
                </a:cxn>
              </a:cxnLst>
              <a:rect l="0" t="0" r="r" b="b"/>
              <a:pathLst>
                <a:path w="94" h="117">
                  <a:moveTo>
                    <a:pt x="0" y="7"/>
                  </a:moveTo>
                  <a:lnTo>
                    <a:pt x="20" y="0"/>
                  </a:lnTo>
                  <a:lnTo>
                    <a:pt x="63" y="26"/>
                  </a:lnTo>
                  <a:lnTo>
                    <a:pt x="63" y="51"/>
                  </a:lnTo>
                  <a:lnTo>
                    <a:pt x="93" y="70"/>
                  </a:lnTo>
                  <a:lnTo>
                    <a:pt x="94" y="104"/>
                  </a:lnTo>
                  <a:lnTo>
                    <a:pt x="45" y="117"/>
                  </a:lnTo>
                  <a:lnTo>
                    <a:pt x="0" y="7"/>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48" name="Freeform 56"/>
            <p:cNvSpPr>
              <a:spLocks/>
            </p:cNvSpPr>
            <p:nvPr/>
          </p:nvSpPr>
          <p:spPr bwMode="gray">
            <a:xfrm>
              <a:off x="3791" y="1587"/>
              <a:ext cx="506" cy="328"/>
            </a:xfrm>
            <a:custGeom>
              <a:avLst/>
              <a:gdLst/>
              <a:ahLst/>
              <a:cxnLst>
                <a:cxn ang="0">
                  <a:pos x="42" y="43"/>
                </a:cxn>
                <a:cxn ang="0">
                  <a:pos x="0" y="83"/>
                </a:cxn>
                <a:cxn ang="0">
                  <a:pos x="23" y="227"/>
                </a:cxn>
                <a:cxn ang="0">
                  <a:pos x="42" y="297"/>
                </a:cxn>
                <a:cxn ang="0">
                  <a:pos x="119" y="291"/>
                </a:cxn>
                <a:cxn ang="0">
                  <a:pos x="405" y="237"/>
                </a:cxn>
                <a:cxn ang="0">
                  <a:pos x="425" y="229"/>
                </a:cxn>
                <a:cxn ang="0">
                  <a:pos x="453" y="161"/>
                </a:cxn>
                <a:cxn ang="0">
                  <a:pos x="410" y="124"/>
                </a:cxn>
                <a:cxn ang="0">
                  <a:pos x="433" y="39"/>
                </a:cxn>
                <a:cxn ang="0">
                  <a:pos x="400" y="30"/>
                </a:cxn>
                <a:cxn ang="0">
                  <a:pos x="400" y="9"/>
                </a:cxn>
                <a:cxn ang="0">
                  <a:pos x="386" y="0"/>
                </a:cxn>
                <a:cxn ang="0">
                  <a:pos x="55" y="62"/>
                </a:cxn>
                <a:cxn ang="0">
                  <a:pos x="42" y="43"/>
                </a:cxn>
              </a:cxnLst>
              <a:rect l="0" t="0" r="r" b="b"/>
              <a:pathLst>
                <a:path w="453" h="297">
                  <a:moveTo>
                    <a:pt x="42" y="43"/>
                  </a:moveTo>
                  <a:lnTo>
                    <a:pt x="0" y="83"/>
                  </a:lnTo>
                  <a:lnTo>
                    <a:pt x="23" y="227"/>
                  </a:lnTo>
                  <a:lnTo>
                    <a:pt x="42" y="297"/>
                  </a:lnTo>
                  <a:lnTo>
                    <a:pt x="119" y="291"/>
                  </a:lnTo>
                  <a:lnTo>
                    <a:pt x="405" y="237"/>
                  </a:lnTo>
                  <a:lnTo>
                    <a:pt x="425" y="229"/>
                  </a:lnTo>
                  <a:lnTo>
                    <a:pt x="453" y="161"/>
                  </a:lnTo>
                  <a:lnTo>
                    <a:pt x="410" y="124"/>
                  </a:lnTo>
                  <a:lnTo>
                    <a:pt x="433" y="39"/>
                  </a:lnTo>
                  <a:lnTo>
                    <a:pt x="400" y="30"/>
                  </a:lnTo>
                  <a:lnTo>
                    <a:pt x="400" y="9"/>
                  </a:lnTo>
                  <a:lnTo>
                    <a:pt x="386" y="0"/>
                  </a:lnTo>
                  <a:lnTo>
                    <a:pt x="55" y="62"/>
                  </a:lnTo>
                  <a:lnTo>
                    <a:pt x="42" y="43"/>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49" name="Freeform 57"/>
            <p:cNvSpPr>
              <a:spLocks/>
            </p:cNvSpPr>
            <p:nvPr/>
          </p:nvSpPr>
          <p:spPr bwMode="gray">
            <a:xfrm>
              <a:off x="4244" y="1627"/>
              <a:ext cx="135" cy="262"/>
            </a:xfrm>
            <a:custGeom>
              <a:avLst/>
              <a:gdLst/>
              <a:ahLst/>
              <a:cxnLst>
                <a:cxn ang="0">
                  <a:pos x="22" y="2"/>
                </a:cxn>
                <a:cxn ang="0">
                  <a:pos x="50" y="0"/>
                </a:cxn>
                <a:cxn ang="0">
                  <a:pos x="107" y="36"/>
                </a:cxn>
                <a:cxn ang="0">
                  <a:pos x="99" y="65"/>
                </a:cxn>
                <a:cxn ang="0">
                  <a:pos x="119" y="83"/>
                </a:cxn>
                <a:cxn ang="0">
                  <a:pos x="120" y="195"/>
                </a:cxn>
                <a:cxn ang="0">
                  <a:pos x="100" y="237"/>
                </a:cxn>
                <a:cxn ang="0">
                  <a:pos x="77" y="222"/>
                </a:cxn>
                <a:cxn ang="0">
                  <a:pos x="53" y="220"/>
                </a:cxn>
                <a:cxn ang="0">
                  <a:pos x="12" y="197"/>
                </a:cxn>
                <a:cxn ang="0">
                  <a:pos x="43" y="127"/>
                </a:cxn>
                <a:cxn ang="0">
                  <a:pos x="0" y="90"/>
                </a:cxn>
                <a:cxn ang="0">
                  <a:pos x="22" y="2"/>
                </a:cxn>
              </a:cxnLst>
              <a:rect l="0" t="0" r="r" b="b"/>
              <a:pathLst>
                <a:path w="120" h="237">
                  <a:moveTo>
                    <a:pt x="22" y="2"/>
                  </a:moveTo>
                  <a:lnTo>
                    <a:pt x="50" y="0"/>
                  </a:lnTo>
                  <a:lnTo>
                    <a:pt x="107" y="36"/>
                  </a:lnTo>
                  <a:lnTo>
                    <a:pt x="99" y="65"/>
                  </a:lnTo>
                  <a:lnTo>
                    <a:pt x="119" y="83"/>
                  </a:lnTo>
                  <a:lnTo>
                    <a:pt x="120" y="195"/>
                  </a:lnTo>
                  <a:lnTo>
                    <a:pt x="100" y="237"/>
                  </a:lnTo>
                  <a:lnTo>
                    <a:pt x="77" y="222"/>
                  </a:lnTo>
                  <a:lnTo>
                    <a:pt x="53" y="220"/>
                  </a:lnTo>
                  <a:lnTo>
                    <a:pt x="12" y="197"/>
                  </a:lnTo>
                  <a:lnTo>
                    <a:pt x="43" y="127"/>
                  </a:lnTo>
                  <a:lnTo>
                    <a:pt x="0" y="90"/>
                  </a:lnTo>
                  <a:lnTo>
                    <a:pt x="22" y="2"/>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0" name="Freeform 58"/>
            <p:cNvSpPr>
              <a:spLocks/>
            </p:cNvSpPr>
            <p:nvPr/>
          </p:nvSpPr>
          <p:spPr bwMode="gray">
            <a:xfrm>
              <a:off x="3828" y="1219"/>
              <a:ext cx="560" cy="451"/>
            </a:xfrm>
            <a:custGeom>
              <a:avLst/>
              <a:gdLst/>
              <a:ahLst/>
              <a:cxnLst>
                <a:cxn ang="0">
                  <a:pos x="38" y="275"/>
                </a:cxn>
                <a:cxn ang="0">
                  <a:pos x="86" y="250"/>
                </a:cxn>
                <a:cxn ang="0">
                  <a:pos x="150" y="245"/>
                </a:cxn>
                <a:cxn ang="0">
                  <a:pos x="166" y="223"/>
                </a:cxn>
                <a:cxn ang="0">
                  <a:pos x="188" y="220"/>
                </a:cxn>
                <a:cxn ang="0">
                  <a:pos x="201" y="198"/>
                </a:cxn>
                <a:cxn ang="0">
                  <a:pos x="223" y="189"/>
                </a:cxn>
                <a:cxn ang="0">
                  <a:pos x="213" y="146"/>
                </a:cxn>
                <a:cxn ang="0">
                  <a:pos x="200" y="135"/>
                </a:cxn>
                <a:cxn ang="0">
                  <a:pos x="227" y="100"/>
                </a:cxn>
                <a:cxn ang="0">
                  <a:pos x="244" y="100"/>
                </a:cxn>
                <a:cxn ang="0">
                  <a:pos x="303" y="28"/>
                </a:cxn>
                <a:cxn ang="0">
                  <a:pos x="393" y="0"/>
                </a:cxn>
                <a:cxn ang="0">
                  <a:pos x="403" y="69"/>
                </a:cxn>
                <a:cxn ang="0">
                  <a:pos x="407" y="66"/>
                </a:cxn>
                <a:cxn ang="0">
                  <a:pos x="428" y="90"/>
                </a:cxn>
                <a:cxn ang="0">
                  <a:pos x="430" y="160"/>
                </a:cxn>
                <a:cxn ang="0">
                  <a:pos x="457" y="218"/>
                </a:cxn>
                <a:cxn ang="0">
                  <a:pos x="467" y="292"/>
                </a:cxn>
                <a:cxn ang="0">
                  <a:pos x="470" y="356"/>
                </a:cxn>
                <a:cxn ang="0">
                  <a:pos x="501" y="378"/>
                </a:cxn>
                <a:cxn ang="0">
                  <a:pos x="478" y="409"/>
                </a:cxn>
                <a:cxn ang="0">
                  <a:pos x="420" y="372"/>
                </a:cxn>
                <a:cxn ang="0">
                  <a:pos x="390" y="375"/>
                </a:cxn>
                <a:cxn ang="0">
                  <a:pos x="360" y="366"/>
                </a:cxn>
                <a:cxn ang="0">
                  <a:pos x="361" y="345"/>
                </a:cxn>
                <a:cxn ang="0">
                  <a:pos x="343" y="338"/>
                </a:cxn>
                <a:cxn ang="0">
                  <a:pos x="14" y="400"/>
                </a:cxn>
                <a:cxn ang="0">
                  <a:pos x="0" y="382"/>
                </a:cxn>
                <a:cxn ang="0">
                  <a:pos x="50" y="309"/>
                </a:cxn>
                <a:cxn ang="0">
                  <a:pos x="38" y="275"/>
                </a:cxn>
              </a:cxnLst>
              <a:rect l="0" t="0" r="r" b="b"/>
              <a:pathLst>
                <a:path w="501" h="409">
                  <a:moveTo>
                    <a:pt x="38" y="275"/>
                  </a:moveTo>
                  <a:lnTo>
                    <a:pt x="86" y="250"/>
                  </a:lnTo>
                  <a:lnTo>
                    <a:pt x="150" y="245"/>
                  </a:lnTo>
                  <a:lnTo>
                    <a:pt x="166" y="223"/>
                  </a:lnTo>
                  <a:lnTo>
                    <a:pt x="188" y="220"/>
                  </a:lnTo>
                  <a:lnTo>
                    <a:pt x="201" y="198"/>
                  </a:lnTo>
                  <a:lnTo>
                    <a:pt x="223" y="189"/>
                  </a:lnTo>
                  <a:lnTo>
                    <a:pt x="213" y="146"/>
                  </a:lnTo>
                  <a:lnTo>
                    <a:pt x="200" y="135"/>
                  </a:lnTo>
                  <a:lnTo>
                    <a:pt x="227" y="100"/>
                  </a:lnTo>
                  <a:lnTo>
                    <a:pt x="244" y="100"/>
                  </a:lnTo>
                  <a:lnTo>
                    <a:pt x="303" y="28"/>
                  </a:lnTo>
                  <a:lnTo>
                    <a:pt x="393" y="0"/>
                  </a:lnTo>
                  <a:lnTo>
                    <a:pt x="403" y="69"/>
                  </a:lnTo>
                  <a:lnTo>
                    <a:pt x="407" y="66"/>
                  </a:lnTo>
                  <a:lnTo>
                    <a:pt x="428" y="90"/>
                  </a:lnTo>
                  <a:lnTo>
                    <a:pt x="430" y="160"/>
                  </a:lnTo>
                  <a:lnTo>
                    <a:pt x="457" y="218"/>
                  </a:lnTo>
                  <a:lnTo>
                    <a:pt x="467" y="292"/>
                  </a:lnTo>
                  <a:lnTo>
                    <a:pt x="470" y="356"/>
                  </a:lnTo>
                  <a:lnTo>
                    <a:pt x="501" y="378"/>
                  </a:lnTo>
                  <a:lnTo>
                    <a:pt x="478" y="409"/>
                  </a:lnTo>
                  <a:lnTo>
                    <a:pt x="420" y="372"/>
                  </a:lnTo>
                  <a:lnTo>
                    <a:pt x="390" y="375"/>
                  </a:lnTo>
                  <a:lnTo>
                    <a:pt x="360" y="366"/>
                  </a:lnTo>
                  <a:lnTo>
                    <a:pt x="361" y="345"/>
                  </a:lnTo>
                  <a:lnTo>
                    <a:pt x="343" y="338"/>
                  </a:lnTo>
                  <a:lnTo>
                    <a:pt x="14" y="400"/>
                  </a:lnTo>
                  <a:lnTo>
                    <a:pt x="0" y="382"/>
                  </a:lnTo>
                  <a:lnTo>
                    <a:pt x="50" y="309"/>
                  </a:lnTo>
                  <a:lnTo>
                    <a:pt x="38" y="27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51" name="Freeform 59"/>
            <p:cNvSpPr>
              <a:spLocks/>
            </p:cNvSpPr>
            <p:nvPr/>
          </p:nvSpPr>
          <p:spPr bwMode="gray">
            <a:xfrm>
              <a:off x="4263" y="1195"/>
              <a:ext cx="150" cy="270"/>
            </a:xfrm>
            <a:custGeom>
              <a:avLst/>
              <a:gdLst/>
              <a:ahLst/>
              <a:cxnLst>
                <a:cxn ang="0">
                  <a:pos x="0" y="25"/>
                </a:cxn>
                <a:cxn ang="0">
                  <a:pos x="97" y="0"/>
                </a:cxn>
                <a:cxn ang="0">
                  <a:pos x="133" y="67"/>
                </a:cxn>
                <a:cxn ang="0">
                  <a:pos x="114" y="84"/>
                </a:cxn>
                <a:cxn ang="0">
                  <a:pos x="121" y="232"/>
                </a:cxn>
                <a:cxn ang="0">
                  <a:pos x="66" y="245"/>
                </a:cxn>
                <a:cxn ang="0">
                  <a:pos x="38" y="184"/>
                </a:cxn>
                <a:cxn ang="0">
                  <a:pos x="37" y="111"/>
                </a:cxn>
                <a:cxn ang="0">
                  <a:pos x="13" y="90"/>
                </a:cxn>
                <a:cxn ang="0">
                  <a:pos x="0" y="25"/>
                </a:cxn>
              </a:cxnLst>
              <a:rect l="0" t="0" r="r" b="b"/>
              <a:pathLst>
                <a:path w="133" h="245">
                  <a:moveTo>
                    <a:pt x="0" y="25"/>
                  </a:moveTo>
                  <a:lnTo>
                    <a:pt x="97" y="0"/>
                  </a:lnTo>
                  <a:lnTo>
                    <a:pt x="133" y="67"/>
                  </a:lnTo>
                  <a:lnTo>
                    <a:pt x="114" y="84"/>
                  </a:lnTo>
                  <a:lnTo>
                    <a:pt x="121" y="232"/>
                  </a:lnTo>
                  <a:lnTo>
                    <a:pt x="66" y="245"/>
                  </a:lnTo>
                  <a:lnTo>
                    <a:pt x="38" y="184"/>
                  </a:lnTo>
                  <a:lnTo>
                    <a:pt x="37" y="111"/>
                  </a:lnTo>
                  <a:lnTo>
                    <a:pt x="13" y="90"/>
                  </a:lnTo>
                  <a:lnTo>
                    <a:pt x="0" y="2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latin typeface="+mn-lt"/>
                <a:ea typeface="Arial Unicode MS" pitchFamily="34" charset="-128"/>
                <a:cs typeface="Arial Unicode MS" pitchFamily="34" charset="-128"/>
              </a:endParaRPr>
            </a:p>
          </p:txBody>
        </p:sp>
        <p:sp>
          <p:nvSpPr>
            <p:cNvPr id="52" name="Freeform 60"/>
            <p:cNvSpPr>
              <a:spLocks/>
            </p:cNvSpPr>
            <p:nvPr/>
          </p:nvSpPr>
          <p:spPr bwMode="gray">
            <a:xfrm>
              <a:off x="4335" y="1406"/>
              <a:ext cx="318" cy="142"/>
            </a:xfrm>
            <a:custGeom>
              <a:avLst/>
              <a:gdLst/>
              <a:ahLst/>
              <a:cxnLst>
                <a:cxn ang="0">
                  <a:pos x="0" y="51"/>
                </a:cxn>
                <a:cxn ang="0">
                  <a:pos x="144" y="16"/>
                </a:cxn>
                <a:cxn ang="0">
                  <a:pos x="162" y="17"/>
                </a:cxn>
                <a:cxn ang="0">
                  <a:pos x="179" y="0"/>
                </a:cxn>
                <a:cxn ang="0">
                  <a:pos x="193" y="9"/>
                </a:cxn>
                <a:cxn ang="0">
                  <a:pos x="176" y="46"/>
                </a:cxn>
                <a:cxn ang="0">
                  <a:pos x="206" y="43"/>
                </a:cxn>
                <a:cxn ang="0">
                  <a:pos x="223" y="71"/>
                </a:cxn>
                <a:cxn ang="0">
                  <a:pos x="243" y="74"/>
                </a:cxn>
                <a:cxn ang="0">
                  <a:pos x="257" y="70"/>
                </a:cxn>
                <a:cxn ang="0">
                  <a:pos x="257" y="54"/>
                </a:cxn>
                <a:cxn ang="0">
                  <a:pos x="233" y="34"/>
                </a:cxn>
                <a:cxn ang="0">
                  <a:pos x="252" y="33"/>
                </a:cxn>
                <a:cxn ang="0">
                  <a:pos x="283" y="76"/>
                </a:cxn>
                <a:cxn ang="0">
                  <a:pos x="253" y="101"/>
                </a:cxn>
                <a:cxn ang="0">
                  <a:pos x="219" y="89"/>
                </a:cxn>
                <a:cxn ang="0">
                  <a:pos x="197" y="120"/>
                </a:cxn>
                <a:cxn ang="0">
                  <a:pos x="154" y="89"/>
                </a:cxn>
                <a:cxn ang="0">
                  <a:pos x="12" y="129"/>
                </a:cxn>
                <a:cxn ang="0">
                  <a:pos x="0" y="51"/>
                </a:cxn>
              </a:cxnLst>
              <a:rect l="0" t="0" r="r" b="b"/>
              <a:pathLst>
                <a:path w="283" h="129">
                  <a:moveTo>
                    <a:pt x="0" y="51"/>
                  </a:moveTo>
                  <a:lnTo>
                    <a:pt x="144" y="16"/>
                  </a:lnTo>
                  <a:lnTo>
                    <a:pt x="162" y="17"/>
                  </a:lnTo>
                  <a:lnTo>
                    <a:pt x="179" y="0"/>
                  </a:lnTo>
                  <a:lnTo>
                    <a:pt x="193" y="9"/>
                  </a:lnTo>
                  <a:lnTo>
                    <a:pt x="176" y="46"/>
                  </a:lnTo>
                  <a:lnTo>
                    <a:pt x="206" y="43"/>
                  </a:lnTo>
                  <a:lnTo>
                    <a:pt x="223" y="71"/>
                  </a:lnTo>
                  <a:lnTo>
                    <a:pt x="243" y="74"/>
                  </a:lnTo>
                  <a:lnTo>
                    <a:pt x="257" y="70"/>
                  </a:lnTo>
                  <a:lnTo>
                    <a:pt x="257" y="54"/>
                  </a:lnTo>
                  <a:lnTo>
                    <a:pt x="233" y="34"/>
                  </a:lnTo>
                  <a:lnTo>
                    <a:pt x="252" y="33"/>
                  </a:lnTo>
                  <a:lnTo>
                    <a:pt x="283" y="76"/>
                  </a:lnTo>
                  <a:lnTo>
                    <a:pt x="253" y="101"/>
                  </a:lnTo>
                  <a:lnTo>
                    <a:pt x="219" y="89"/>
                  </a:lnTo>
                  <a:lnTo>
                    <a:pt x="197" y="120"/>
                  </a:lnTo>
                  <a:lnTo>
                    <a:pt x="154" y="89"/>
                  </a:lnTo>
                  <a:lnTo>
                    <a:pt x="12" y="129"/>
                  </a:lnTo>
                  <a:lnTo>
                    <a:pt x="0" y="51"/>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53" name="Freeform 61"/>
            <p:cNvSpPr>
              <a:spLocks/>
            </p:cNvSpPr>
            <p:nvPr/>
          </p:nvSpPr>
          <p:spPr bwMode="gray">
            <a:xfrm>
              <a:off x="4348" y="1513"/>
              <a:ext cx="162" cy="125"/>
            </a:xfrm>
            <a:custGeom>
              <a:avLst/>
              <a:gdLst/>
              <a:ahLst/>
              <a:cxnLst>
                <a:cxn ang="0">
                  <a:pos x="0" y="29"/>
                </a:cxn>
                <a:cxn ang="0">
                  <a:pos x="113" y="0"/>
                </a:cxn>
                <a:cxn ang="0">
                  <a:pos x="147" y="52"/>
                </a:cxn>
                <a:cxn ang="0">
                  <a:pos x="127" y="74"/>
                </a:cxn>
                <a:cxn ang="0">
                  <a:pos x="92" y="66"/>
                </a:cxn>
                <a:cxn ang="0">
                  <a:pos x="36" y="113"/>
                </a:cxn>
                <a:cxn ang="0">
                  <a:pos x="6" y="89"/>
                </a:cxn>
                <a:cxn ang="0">
                  <a:pos x="0" y="29"/>
                </a:cxn>
              </a:cxnLst>
              <a:rect l="0" t="0" r="r" b="b"/>
              <a:pathLst>
                <a:path w="147" h="113">
                  <a:moveTo>
                    <a:pt x="0" y="29"/>
                  </a:moveTo>
                  <a:lnTo>
                    <a:pt x="113" y="0"/>
                  </a:lnTo>
                  <a:lnTo>
                    <a:pt x="147" y="52"/>
                  </a:lnTo>
                  <a:lnTo>
                    <a:pt x="127" y="74"/>
                  </a:lnTo>
                  <a:lnTo>
                    <a:pt x="92" y="66"/>
                  </a:lnTo>
                  <a:lnTo>
                    <a:pt x="36" y="113"/>
                  </a:lnTo>
                  <a:lnTo>
                    <a:pt x="6" y="89"/>
                  </a:lnTo>
                  <a:lnTo>
                    <a:pt x="0" y="29"/>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4" name="Freeform 62"/>
            <p:cNvSpPr>
              <a:spLocks/>
            </p:cNvSpPr>
            <p:nvPr/>
          </p:nvSpPr>
          <p:spPr bwMode="gray">
            <a:xfrm>
              <a:off x="4320" y="1597"/>
              <a:ext cx="217" cy="89"/>
            </a:xfrm>
            <a:custGeom>
              <a:avLst/>
              <a:gdLst/>
              <a:ahLst/>
              <a:cxnLst>
                <a:cxn ang="0">
                  <a:pos x="0" y="65"/>
                </a:cxn>
                <a:cxn ang="0">
                  <a:pos x="60" y="36"/>
                </a:cxn>
                <a:cxn ang="0">
                  <a:pos x="119" y="0"/>
                </a:cxn>
                <a:cxn ang="0">
                  <a:pos x="129" y="2"/>
                </a:cxn>
                <a:cxn ang="0">
                  <a:pos x="146" y="3"/>
                </a:cxn>
                <a:cxn ang="0">
                  <a:pos x="89" y="49"/>
                </a:cxn>
                <a:cxn ang="0">
                  <a:pos x="18" y="87"/>
                </a:cxn>
                <a:cxn ang="0">
                  <a:pos x="0" y="65"/>
                </a:cxn>
              </a:cxnLst>
              <a:rect l="0" t="0" r="r" b="b"/>
              <a:pathLst>
                <a:path w="146" h="87">
                  <a:moveTo>
                    <a:pt x="0" y="65"/>
                  </a:moveTo>
                  <a:lnTo>
                    <a:pt x="60" y="36"/>
                  </a:lnTo>
                  <a:lnTo>
                    <a:pt x="119" y="0"/>
                  </a:lnTo>
                  <a:lnTo>
                    <a:pt x="129" y="2"/>
                  </a:lnTo>
                  <a:lnTo>
                    <a:pt x="146" y="3"/>
                  </a:lnTo>
                  <a:lnTo>
                    <a:pt x="89" y="49"/>
                  </a:lnTo>
                  <a:lnTo>
                    <a:pt x="18" y="87"/>
                  </a:lnTo>
                  <a:lnTo>
                    <a:pt x="0" y="65"/>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5" name="Freeform 63"/>
            <p:cNvSpPr>
              <a:spLocks/>
            </p:cNvSpPr>
            <p:nvPr/>
          </p:nvSpPr>
          <p:spPr bwMode="gray">
            <a:xfrm>
              <a:off x="4372" y="1143"/>
              <a:ext cx="176" cy="306"/>
            </a:xfrm>
            <a:custGeom>
              <a:avLst/>
              <a:gdLst/>
              <a:ahLst/>
              <a:cxnLst>
                <a:cxn ang="0">
                  <a:pos x="33" y="0"/>
                </a:cxn>
                <a:cxn ang="0">
                  <a:pos x="0" y="49"/>
                </a:cxn>
                <a:cxn ang="0">
                  <a:pos x="36" y="113"/>
                </a:cxn>
                <a:cxn ang="0">
                  <a:pos x="14" y="130"/>
                </a:cxn>
                <a:cxn ang="0">
                  <a:pos x="23" y="278"/>
                </a:cxn>
                <a:cxn ang="0">
                  <a:pos x="110" y="256"/>
                </a:cxn>
                <a:cxn ang="0">
                  <a:pos x="133" y="256"/>
                </a:cxn>
                <a:cxn ang="0">
                  <a:pos x="146" y="240"/>
                </a:cxn>
                <a:cxn ang="0">
                  <a:pos x="146" y="213"/>
                </a:cxn>
                <a:cxn ang="0">
                  <a:pos x="156" y="196"/>
                </a:cxn>
                <a:cxn ang="0">
                  <a:pos x="107" y="175"/>
                </a:cxn>
                <a:cxn ang="0">
                  <a:pos x="44" y="13"/>
                </a:cxn>
                <a:cxn ang="0">
                  <a:pos x="33" y="0"/>
                </a:cxn>
              </a:cxnLst>
              <a:rect l="0" t="0" r="r" b="b"/>
              <a:pathLst>
                <a:path w="156" h="278">
                  <a:moveTo>
                    <a:pt x="33" y="0"/>
                  </a:moveTo>
                  <a:lnTo>
                    <a:pt x="0" y="49"/>
                  </a:lnTo>
                  <a:lnTo>
                    <a:pt x="36" y="113"/>
                  </a:lnTo>
                  <a:lnTo>
                    <a:pt x="14" y="130"/>
                  </a:lnTo>
                  <a:lnTo>
                    <a:pt x="23" y="278"/>
                  </a:lnTo>
                  <a:lnTo>
                    <a:pt x="110" y="256"/>
                  </a:lnTo>
                  <a:lnTo>
                    <a:pt x="133" y="256"/>
                  </a:lnTo>
                  <a:lnTo>
                    <a:pt x="146" y="240"/>
                  </a:lnTo>
                  <a:lnTo>
                    <a:pt x="146" y="213"/>
                  </a:lnTo>
                  <a:lnTo>
                    <a:pt x="156" y="196"/>
                  </a:lnTo>
                  <a:lnTo>
                    <a:pt x="107" y="175"/>
                  </a:lnTo>
                  <a:lnTo>
                    <a:pt x="44" y="13"/>
                  </a:lnTo>
                  <a:lnTo>
                    <a:pt x="33"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6" name="Freeform 64"/>
            <p:cNvSpPr>
              <a:spLocks/>
            </p:cNvSpPr>
            <p:nvPr/>
          </p:nvSpPr>
          <p:spPr bwMode="gray">
            <a:xfrm>
              <a:off x="4474" y="1502"/>
              <a:ext cx="83" cy="67"/>
            </a:xfrm>
            <a:custGeom>
              <a:avLst/>
              <a:gdLst/>
              <a:ahLst/>
              <a:cxnLst>
                <a:cxn ang="0">
                  <a:pos x="0" y="10"/>
                </a:cxn>
                <a:cxn ang="0">
                  <a:pos x="31" y="0"/>
                </a:cxn>
                <a:cxn ang="0">
                  <a:pos x="74" y="32"/>
                </a:cxn>
                <a:cxn ang="0">
                  <a:pos x="66" y="40"/>
                </a:cxn>
                <a:cxn ang="0">
                  <a:pos x="44" y="40"/>
                </a:cxn>
                <a:cxn ang="0">
                  <a:pos x="34" y="62"/>
                </a:cxn>
                <a:cxn ang="0">
                  <a:pos x="0" y="10"/>
                </a:cxn>
              </a:cxnLst>
              <a:rect l="0" t="0" r="r" b="b"/>
              <a:pathLst>
                <a:path w="74" h="62">
                  <a:moveTo>
                    <a:pt x="0" y="10"/>
                  </a:moveTo>
                  <a:lnTo>
                    <a:pt x="31" y="0"/>
                  </a:lnTo>
                  <a:lnTo>
                    <a:pt x="74" y="32"/>
                  </a:lnTo>
                  <a:lnTo>
                    <a:pt x="66" y="40"/>
                  </a:lnTo>
                  <a:lnTo>
                    <a:pt x="44" y="40"/>
                  </a:lnTo>
                  <a:lnTo>
                    <a:pt x="34" y="62"/>
                  </a:lnTo>
                  <a:lnTo>
                    <a:pt x="0" y="10"/>
                  </a:lnTo>
                  <a:close/>
                </a:path>
              </a:pathLst>
            </a:custGeom>
            <a:solidFill>
              <a:srgbClr val="E1D65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sp>
          <p:nvSpPr>
            <p:cNvPr id="57" name="Freeform 65"/>
            <p:cNvSpPr>
              <a:spLocks/>
            </p:cNvSpPr>
            <p:nvPr/>
          </p:nvSpPr>
          <p:spPr bwMode="gray">
            <a:xfrm>
              <a:off x="4295" y="2018"/>
              <a:ext cx="45" cy="76"/>
            </a:xfrm>
            <a:custGeom>
              <a:avLst/>
              <a:gdLst/>
              <a:ahLst/>
              <a:cxnLst>
                <a:cxn ang="0">
                  <a:pos x="0" y="5"/>
                </a:cxn>
                <a:cxn ang="0">
                  <a:pos x="40" y="0"/>
                </a:cxn>
                <a:cxn ang="0">
                  <a:pos x="18" y="68"/>
                </a:cxn>
                <a:cxn ang="0">
                  <a:pos x="2" y="67"/>
                </a:cxn>
                <a:cxn ang="0">
                  <a:pos x="0" y="5"/>
                </a:cxn>
              </a:cxnLst>
              <a:rect l="0" t="0" r="r" b="b"/>
              <a:pathLst>
                <a:path w="40" h="68">
                  <a:moveTo>
                    <a:pt x="0" y="5"/>
                  </a:moveTo>
                  <a:lnTo>
                    <a:pt x="40" y="0"/>
                  </a:lnTo>
                  <a:lnTo>
                    <a:pt x="18" y="68"/>
                  </a:lnTo>
                  <a:lnTo>
                    <a:pt x="2" y="67"/>
                  </a:lnTo>
                  <a:lnTo>
                    <a:pt x="0" y="5"/>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latin typeface="+mn-lt"/>
                <a:ea typeface="Arial Unicode MS" pitchFamily="34" charset="-128"/>
                <a:cs typeface="Arial Unicode MS" pitchFamily="34" charset="-128"/>
              </a:endParaRPr>
            </a:p>
          </p:txBody>
        </p:sp>
      </p:grpSp>
      <p:grpSp>
        <p:nvGrpSpPr>
          <p:cNvPr id="5" name="Group 79"/>
          <p:cNvGrpSpPr>
            <a:grpSpLocks/>
          </p:cNvGrpSpPr>
          <p:nvPr/>
        </p:nvGrpSpPr>
        <p:grpSpPr bwMode="auto">
          <a:xfrm>
            <a:off x="676275" y="1828801"/>
            <a:ext cx="6989763" cy="3795712"/>
            <a:chOff x="356" y="1110"/>
            <a:chExt cx="4403" cy="2391"/>
          </a:xfrm>
          <a:noFill/>
        </p:grpSpPr>
        <p:sp>
          <p:nvSpPr>
            <p:cNvPr id="68" name="Rectangle 80"/>
            <p:cNvSpPr>
              <a:spLocks noChangeArrowheads="1"/>
            </p:cNvSpPr>
            <p:nvPr/>
          </p:nvSpPr>
          <p:spPr bwMode="gray">
            <a:xfrm>
              <a:off x="528" y="3024"/>
              <a:ext cx="200" cy="87"/>
            </a:xfrm>
            <a:prstGeom prst="rect">
              <a:avLst/>
            </a:prstGeom>
            <a:solidFill>
              <a:srgbClr val="005691"/>
            </a:solid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AK</a:t>
              </a:r>
            </a:p>
          </p:txBody>
        </p:sp>
        <p:sp>
          <p:nvSpPr>
            <p:cNvPr id="69" name="Rectangle 81"/>
            <p:cNvSpPr>
              <a:spLocks noChangeArrowheads="1"/>
            </p:cNvSpPr>
            <p:nvPr/>
          </p:nvSpPr>
          <p:spPr bwMode="gray">
            <a:xfrm>
              <a:off x="1466" y="3414"/>
              <a:ext cx="205"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HI </a:t>
              </a:r>
              <a:r>
                <a:rPr lang="en-US" sz="900" kern="0" dirty="0">
                  <a:latin typeface="+mn-lt"/>
                  <a:ea typeface="Arial Unicode MS" pitchFamily="34" charset="-128"/>
                  <a:cs typeface="Arial Unicode MS" pitchFamily="34" charset="-128"/>
                </a:rPr>
                <a:t> </a:t>
              </a:r>
            </a:p>
          </p:txBody>
        </p:sp>
        <p:sp>
          <p:nvSpPr>
            <p:cNvPr id="70" name="Rectangle 82"/>
            <p:cNvSpPr>
              <a:spLocks noChangeArrowheads="1"/>
            </p:cNvSpPr>
            <p:nvPr/>
          </p:nvSpPr>
          <p:spPr bwMode="gray">
            <a:xfrm>
              <a:off x="356" y="2092"/>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CA</a:t>
              </a:r>
            </a:p>
          </p:txBody>
        </p:sp>
        <p:sp>
          <p:nvSpPr>
            <p:cNvPr id="71" name="Rectangle 83"/>
            <p:cNvSpPr>
              <a:spLocks noChangeArrowheads="1"/>
            </p:cNvSpPr>
            <p:nvPr/>
          </p:nvSpPr>
          <p:spPr bwMode="gray">
            <a:xfrm>
              <a:off x="1055" y="2544"/>
              <a:ext cx="193"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AZ</a:t>
              </a:r>
            </a:p>
          </p:txBody>
        </p:sp>
        <p:sp>
          <p:nvSpPr>
            <p:cNvPr id="72" name="Rectangle 84"/>
            <p:cNvSpPr>
              <a:spLocks noChangeArrowheads="1"/>
            </p:cNvSpPr>
            <p:nvPr/>
          </p:nvSpPr>
          <p:spPr bwMode="gray">
            <a:xfrm>
              <a:off x="672" y="1920"/>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NV</a:t>
              </a:r>
            </a:p>
          </p:txBody>
        </p:sp>
        <p:sp>
          <p:nvSpPr>
            <p:cNvPr id="73" name="Rectangle 85"/>
            <p:cNvSpPr>
              <a:spLocks noChangeArrowheads="1"/>
            </p:cNvSpPr>
            <p:nvPr/>
          </p:nvSpPr>
          <p:spPr bwMode="gray">
            <a:xfrm>
              <a:off x="480" y="1392"/>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OR</a:t>
              </a:r>
            </a:p>
          </p:txBody>
        </p:sp>
        <p:sp>
          <p:nvSpPr>
            <p:cNvPr id="74" name="Rectangle 86"/>
            <p:cNvSpPr>
              <a:spLocks noChangeArrowheads="1"/>
            </p:cNvSpPr>
            <p:nvPr/>
          </p:nvSpPr>
          <p:spPr bwMode="gray">
            <a:xfrm>
              <a:off x="1392" y="1200"/>
              <a:ext cx="19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MT</a:t>
              </a:r>
            </a:p>
          </p:txBody>
        </p:sp>
        <p:sp>
          <p:nvSpPr>
            <p:cNvPr id="75" name="Rectangle 87"/>
            <p:cNvSpPr>
              <a:spLocks noChangeArrowheads="1"/>
            </p:cNvSpPr>
            <p:nvPr/>
          </p:nvSpPr>
          <p:spPr bwMode="gray">
            <a:xfrm>
              <a:off x="2544" y="1344"/>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MN</a:t>
              </a:r>
            </a:p>
          </p:txBody>
        </p:sp>
        <p:sp>
          <p:nvSpPr>
            <p:cNvPr id="76" name="Rectangle 88"/>
            <p:cNvSpPr>
              <a:spLocks noChangeArrowheads="1"/>
            </p:cNvSpPr>
            <p:nvPr/>
          </p:nvSpPr>
          <p:spPr bwMode="gray">
            <a:xfrm>
              <a:off x="2138" y="1926"/>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NE</a:t>
              </a:r>
            </a:p>
          </p:txBody>
        </p:sp>
        <p:sp>
          <p:nvSpPr>
            <p:cNvPr id="77" name="Rectangle 89"/>
            <p:cNvSpPr>
              <a:spLocks noChangeArrowheads="1"/>
            </p:cNvSpPr>
            <p:nvPr/>
          </p:nvSpPr>
          <p:spPr bwMode="gray">
            <a:xfrm>
              <a:off x="2073" y="1509"/>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SD</a:t>
              </a:r>
            </a:p>
          </p:txBody>
        </p:sp>
        <p:sp>
          <p:nvSpPr>
            <p:cNvPr id="78" name="Rectangle 90"/>
            <p:cNvSpPr>
              <a:spLocks noChangeArrowheads="1"/>
            </p:cNvSpPr>
            <p:nvPr/>
          </p:nvSpPr>
          <p:spPr bwMode="gray">
            <a:xfrm>
              <a:off x="2060" y="1200"/>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ND</a:t>
              </a:r>
            </a:p>
          </p:txBody>
        </p:sp>
        <p:sp>
          <p:nvSpPr>
            <p:cNvPr id="79" name="Rectangle 91"/>
            <p:cNvSpPr>
              <a:spLocks noChangeArrowheads="1"/>
            </p:cNvSpPr>
            <p:nvPr/>
          </p:nvSpPr>
          <p:spPr bwMode="gray">
            <a:xfrm>
              <a:off x="960" y="1488"/>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ID</a:t>
              </a:r>
            </a:p>
          </p:txBody>
        </p:sp>
        <p:sp>
          <p:nvSpPr>
            <p:cNvPr id="80" name="Rectangle 92"/>
            <p:cNvSpPr>
              <a:spLocks noChangeArrowheads="1"/>
            </p:cNvSpPr>
            <p:nvPr/>
          </p:nvSpPr>
          <p:spPr bwMode="gray">
            <a:xfrm>
              <a:off x="1514" y="1734"/>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WY</a:t>
              </a:r>
            </a:p>
          </p:txBody>
        </p:sp>
        <p:sp>
          <p:nvSpPr>
            <p:cNvPr id="81" name="Rectangle 93"/>
            <p:cNvSpPr>
              <a:spLocks noChangeArrowheads="1"/>
            </p:cNvSpPr>
            <p:nvPr/>
          </p:nvSpPr>
          <p:spPr bwMode="gray">
            <a:xfrm>
              <a:off x="2304" y="2496"/>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OK</a:t>
              </a:r>
            </a:p>
          </p:txBody>
        </p:sp>
        <p:sp>
          <p:nvSpPr>
            <p:cNvPr id="82" name="Rectangle 94"/>
            <p:cNvSpPr>
              <a:spLocks noChangeArrowheads="1"/>
            </p:cNvSpPr>
            <p:nvPr/>
          </p:nvSpPr>
          <p:spPr bwMode="gray">
            <a:xfrm>
              <a:off x="2222" y="2185"/>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KS</a:t>
              </a:r>
            </a:p>
          </p:txBody>
        </p:sp>
        <p:sp>
          <p:nvSpPr>
            <p:cNvPr id="83" name="Rectangle 95"/>
            <p:cNvSpPr>
              <a:spLocks noChangeArrowheads="1"/>
            </p:cNvSpPr>
            <p:nvPr/>
          </p:nvSpPr>
          <p:spPr bwMode="gray">
            <a:xfrm>
              <a:off x="1584" y="2112"/>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CO</a:t>
              </a:r>
            </a:p>
          </p:txBody>
        </p:sp>
        <p:sp>
          <p:nvSpPr>
            <p:cNvPr id="84" name="Rectangle 96"/>
            <p:cNvSpPr>
              <a:spLocks noChangeArrowheads="1"/>
            </p:cNvSpPr>
            <p:nvPr/>
          </p:nvSpPr>
          <p:spPr bwMode="gray">
            <a:xfrm>
              <a:off x="1151" y="2064"/>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UT</a:t>
              </a:r>
            </a:p>
          </p:txBody>
        </p:sp>
        <p:sp>
          <p:nvSpPr>
            <p:cNvPr id="85" name="Rectangle 97"/>
            <p:cNvSpPr>
              <a:spLocks noChangeArrowheads="1"/>
            </p:cNvSpPr>
            <p:nvPr/>
          </p:nvSpPr>
          <p:spPr bwMode="gray">
            <a:xfrm>
              <a:off x="2208" y="2976"/>
              <a:ext cx="18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TX</a:t>
              </a:r>
            </a:p>
          </p:txBody>
        </p:sp>
        <p:sp>
          <p:nvSpPr>
            <p:cNvPr id="86" name="Rectangle 98"/>
            <p:cNvSpPr>
              <a:spLocks noChangeArrowheads="1"/>
            </p:cNvSpPr>
            <p:nvPr/>
          </p:nvSpPr>
          <p:spPr bwMode="gray">
            <a:xfrm>
              <a:off x="1536" y="2594"/>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NM</a:t>
              </a:r>
            </a:p>
          </p:txBody>
        </p:sp>
        <p:sp>
          <p:nvSpPr>
            <p:cNvPr id="87" name="Rectangle 99"/>
            <p:cNvSpPr>
              <a:spLocks noChangeArrowheads="1"/>
            </p:cNvSpPr>
            <p:nvPr/>
          </p:nvSpPr>
          <p:spPr bwMode="gray">
            <a:xfrm>
              <a:off x="3866" y="2598"/>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SC</a:t>
              </a:r>
            </a:p>
          </p:txBody>
        </p:sp>
        <p:sp>
          <p:nvSpPr>
            <p:cNvPr id="88" name="Rectangle 100"/>
            <p:cNvSpPr>
              <a:spLocks noChangeArrowheads="1"/>
            </p:cNvSpPr>
            <p:nvPr/>
          </p:nvSpPr>
          <p:spPr bwMode="gray">
            <a:xfrm>
              <a:off x="3936" y="3120"/>
              <a:ext cx="18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FL</a:t>
              </a:r>
            </a:p>
          </p:txBody>
        </p:sp>
        <p:sp>
          <p:nvSpPr>
            <p:cNvPr id="89" name="Rectangle 101"/>
            <p:cNvSpPr>
              <a:spLocks noChangeArrowheads="1"/>
            </p:cNvSpPr>
            <p:nvPr/>
          </p:nvSpPr>
          <p:spPr bwMode="gray">
            <a:xfrm>
              <a:off x="3648" y="2736"/>
              <a:ext cx="20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GA</a:t>
              </a:r>
            </a:p>
          </p:txBody>
        </p:sp>
        <p:sp>
          <p:nvSpPr>
            <p:cNvPr id="90" name="Rectangle 102"/>
            <p:cNvSpPr>
              <a:spLocks noChangeArrowheads="1"/>
            </p:cNvSpPr>
            <p:nvPr/>
          </p:nvSpPr>
          <p:spPr bwMode="gray">
            <a:xfrm>
              <a:off x="3312" y="2736"/>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AL</a:t>
              </a:r>
            </a:p>
          </p:txBody>
        </p:sp>
        <p:sp>
          <p:nvSpPr>
            <p:cNvPr id="91" name="Rectangle 103"/>
            <p:cNvSpPr>
              <a:spLocks noChangeArrowheads="1"/>
            </p:cNvSpPr>
            <p:nvPr/>
          </p:nvSpPr>
          <p:spPr bwMode="gray">
            <a:xfrm>
              <a:off x="3072" y="2736"/>
              <a:ext cx="202"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MS</a:t>
              </a:r>
            </a:p>
          </p:txBody>
        </p:sp>
        <p:sp>
          <p:nvSpPr>
            <p:cNvPr id="92" name="Rectangle 104"/>
            <p:cNvSpPr>
              <a:spLocks noChangeArrowheads="1"/>
            </p:cNvSpPr>
            <p:nvPr/>
          </p:nvSpPr>
          <p:spPr bwMode="gray">
            <a:xfrm>
              <a:off x="2832" y="2928"/>
              <a:ext cx="193"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LA</a:t>
              </a:r>
            </a:p>
          </p:txBody>
        </p:sp>
        <p:sp>
          <p:nvSpPr>
            <p:cNvPr id="93" name="Rectangle 105"/>
            <p:cNvSpPr>
              <a:spLocks noChangeArrowheads="1"/>
            </p:cNvSpPr>
            <p:nvPr/>
          </p:nvSpPr>
          <p:spPr bwMode="gray">
            <a:xfrm>
              <a:off x="2784" y="2544"/>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AR</a:t>
              </a:r>
            </a:p>
          </p:txBody>
        </p:sp>
        <p:sp>
          <p:nvSpPr>
            <p:cNvPr id="94" name="Rectangle 106"/>
            <p:cNvSpPr>
              <a:spLocks noChangeArrowheads="1"/>
            </p:cNvSpPr>
            <p:nvPr/>
          </p:nvSpPr>
          <p:spPr bwMode="gray">
            <a:xfrm>
              <a:off x="2736" y="2160"/>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MO</a:t>
              </a:r>
            </a:p>
          </p:txBody>
        </p:sp>
        <p:sp>
          <p:nvSpPr>
            <p:cNvPr id="95" name="Rectangle 107"/>
            <p:cNvSpPr>
              <a:spLocks noChangeArrowheads="1"/>
            </p:cNvSpPr>
            <p:nvPr/>
          </p:nvSpPr>
          <p:spPr bwMode="gray">
            <a:xfrm>
              <a:off x="2664" y="1749"/>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IA</a:t>
              </a:r>
            </a:p>
          </p:txBody>
        </p:sp>
        <p:sp>
          <p:nvSpPr>
            <p:cNvPr id="96" name="Rectangle 108"/>
            <p:cNvSpPr>
              <a:spLocks noChangeArrowheads="1"/>
            </p:cNvSpPr>
            <p:nvPr/>
          </p:nvSpPr>
          <p:spPr bwMode="gray">
            <a:xfrm>
              <a:off x="4010" y="2118"/>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VA</a:t>
              </a:r>
            </a:p>
          </p:txBody>
        </p:sp>
        <p:sp>
          <p:nvSpPr>
            <p:cNvPr id="97" name="Rectangle 109"/>
            <p:cNvSpPr>
              <a:spLocks noChangeArrowheads="1"/>
            </p:cNvSpPr>
            <p:nvPr/>
          </p:nvSpPr>
          <p:spPr bwMode="gray">
            <a:xfrm>
              <a:off x="4010" y="2358"/>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NC</a:t>
              </a:r>
            </a:p>
          </p:txBody>
        </p:sp>
        <p:sp>
          <p:nvSpPr>
            <p:cNvPr id="98" name="Rectangle 110"/>
            <p:cNvSpPr>
              <a:spLocks noChangeArrowheads="1"/>
            </p:cNvSpPr>
            <p:nvPr/>
          </p:nvSpPr>
          <p:spPr bwMode="gray">
            <a:xfrm>
              <a:off x="3338" y="2502"/>
              <a:ext cx="193"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TN</a:t>
              </a:r>
            </a:p>
          </p:txBody>
        </p:sp>
        <p:sp>
          <p:nvSpPr>
            <p:cNvPr id="99" name="Rectangle 111"/>
            <p:cNvSpPr>
              <a:spLocks noChangeArrowheads="1"/>
            </p:cNvSpPr>
            <p:nvPr/>
          </p:nvSpPr>
          <p:spPr bwMode="gray">
            <a:xfrm>
              <a:off x="3264" y="1920"/>
              <a:ext cx="173"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IN</a:t>
              </a:r>
            </a:p>
          </p:txBody>
        </p:sp>
        <p:sp>
          <p:nvSpPr>
            <p:cNvPr id="100" name="Rectangle 112"/>
            <p:cNvSpPr>
              <a:spLocks noChangeArrowheads="1"/>
            </p:cNvSpPr>
            <p:nvPr/>
          </p:nvSpPr>
          <p:spPr bwMode="gray">
            <a:xfrm>
              <a:off x="3482" y="2262"/>
              <a:ext cx="196"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KY</a:t>
              </a:r>
            </a:p>
          </p:txBody>
        </p:sp>
        <p:sp>
          <p:nvSpPr>
            <p:cNvPr id="101" name="Rectangle 113"/>
            <p:cNvSpPr>
              <a:spLocks noChangeArrowheads="1"/>
            </p:cNvSpPr>
            <p:nvPr/>
          </p:nvSpPr>
          <p:spPr bwMode="gray">
            <a:xfrm>
              <a:off x="3024" y="1920"/>
              <a:ext cx="16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IL</a:t>
              </a:r>
            </a:p>
          </p:txBody>
        </p:sp>
        <p:sp>
          <p:nvSpPr>
            <p:cNvPr id="102" name="Rectangle 114"/>
            <p:cNvSpPr>
              <a:spLocks noChangeArrowheads="1"/>
            </p:cNvSpPr>
            <p:nvPr/>
          </p:nvSpPr>
          <p:spPr bwMode="gray">
            <a:xfrm>
              <a:off x="3386" y="1638"/>
              <a:ext cx="17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MI</a:t>
              </a:r>
            </a:p>
          </p:txBody>
        </p:sp>
        <p:sp>
          <p:nvSpPr>
            <p:cNvPr id="103" name="Rectangle 115"/>
            <p:cNvSpPr>
              <a:spLocks noChangeArrowheads="1"/>
            </p:cNvSpPr>
            <p:nvPr/>
          </p:nvSpPr>
          <p:spPr bwMode="gray">
            <a:xfrm>
              <a:off x="2880" y="1440"/>
              <a:ext cx="18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WI</a:t>
              </a:r>
            </a:p>
          </p:txBody>
        </p:sp>
        <p:sp>
          <p:nvSpPr>
            <p:cNvPr id="104" name="Rectangle 116"/>
            <p:cNvSpPr>
              <a:spLocks noChangeArrowheads="1"/>
            </p:cNvSpPr>
            <p:nvPr/>
          </p:nvSpPr>
          <p:spPr bwMode="gray">
            <a:xfrm>
              <a:off x="3962" y="1782"/>
              <a:ext cx="196"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PA</a:t>
              </a:r>
            </a:p>
          </p:txBody>
        </p:sp>
        <p:sp>
          <p:nvSpPr>
            <p:cNvPr id="105" name="Rectangle 117"/>
            <p:cNvSpPr>
              <a:spLocks noChangeArrowheads="1"/>
            </p:cNvSpPr>
            <p:nvPr/>
          </p:nvSpPr>
          <p:spPr bwMode="gray">
            <a:xfrm>
              <a:off x="4080" y="1440"/>
              <a:ext cx="212"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chemeClr val="bg1"/>
                  </a:solidFill>
                  <a:latin typeface="+mn-lt"/>
                  <a:ea typeface="Arial Unicode MS" pitchFamily="34" charset="-128"/>
                  <a:cs typeface="Arial Unicode MS" pitchFamily="34" charset="-128"/>
                </a:rPr>
                <a:t>NY</a:t>
              </a:r>
              <a:r>
                <a:rPr lang="en-US" sz="900" kern="0" dirty="0">
                  <a:latin typeface="+mn-lt"/>
                  <a:ea typeface="Arial Unicode MS" pitchFamily="34" charset="-128"/>
                  <a:cs typeface="Arial Unicode MS" pitchFamily="34" charset="-128"/>
                </a:rPr>
                <a:t> </a:t>
              </a:r>
              <a:endParaRPr lang="en-US" sz="900" b="1" kern="0" dirty="0">
                <a:latin typeface="+mn-lt"/>
                <a:ea typeface="Arial Unicode MS" pitchFamily="34" charset="-128"/>
                <a:cs typeface="Arial Unicode MS" pitchFamily="34" charset="-128"/>
                <a:sym typeface="Arial" charset="0"/>
              </a:endParaRPr>
            </a:p>
          </p:txBody>
        </p:sp>
        <p:sp>
          <p:nvSpPr>
            <p:cNvPr id="106" name="Rectangle 118"/>
            <p:cNvSpPr>
              <a:spLocks noChangeArrowheads="1"/>
            </p:cNvSpPr>
            <p:nvPr/>
          </p:nvSpPr>
          <p:spPr bwMode="gray">
            <a:xfrm>
              <a:off x="3770" y="2070"/>
              <a:ext cx="209"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WV</a:t>
              </a:r>
            </a:p>
          </p:txBody>
        </p:sp>
        <p:sp>
          <p:nvSpPr>
            <p:cNvPr id="107" name="Rectangle 119"/>
            <p:cNvSpPr>
              <a:spLocks noChangeArrowheads="1"/>
            </p:cNvSpPr>
            <p:nvPr/>
          </p:nvSpPr>
          <p:spPr bwMode="gray">
            <a:xfrm>
              <a:off x="4250" y="1302"/>
              <a:ext cx="189" cy="78"/>
            </a:xfrm>
            <a:prstGeom prst="rect">
              <a:avLst/>
            </a:prstGeom>
            <a:grpFill/>
            <a:ln w="12700">
              <a:noFill/>
              <a:miter lim="800000"/>
              <a:headEnd/>
              <a:tailEnd/>
            </a:ln>
            <a:effectLst/>
          </p:spPr>
          <p:txBody>
            <a:bodyPr lIns="0" tIns="0" rIns="0" bIns="0">
              <a:spAutoFit/>
            </a:bodyPr>
            <a:lstStyle/>
            <a:p>
              <a:pPr algn="ctr">
                <a:defRPr/>
              </a:pPr>
              <a:r>
                <a:rPr lang="en-US" sz="800" b="1" kern="0" dirty="0">
                  <a:solidFill>
                    <a:schemeClr val="bg1"/>
                  </a:solidFill>
                  <a:latin typeface="+mn-lt"/>
                  <a:ea typeface="Arial Unicode MS" pitchFamily="34" charset="-128"/>
                  <a:cs typeface="Arial Unicode MS" pitchFamily="34" charset="-128"/>
                </a:rPr>
                <a:t>VT</a:t>
              </a:r>
            </a:p>
          </p:txBody>
        </p:sp>
        <p:sp>
          <p:nvSpPr>
            <p:cNvPr id="108" name="Rectangle 120"/>
            <p:cNvSpPr>
              <a:spLocks noChangeArrowheads="1"/>
            </p:cNvSpPr>
            <p:nvPr/>
          </p:nvSpPr>
          <p:spPr bwMode="gray">
            <a:xfrm>
              <a:off x="4490" y="1110"/>
              <a:ext cx="202" cy="87"/>
            </a:xfrm>
            <a:prstGeom prst="rect">
              <a:avLst/>
            </a:prstGeom>
            <a:grpFill/>
            <a:ln w="12700">
              <a:noFill/>
              <a:miter lim="800000"/>
              <a:headEnd/>
              <a:tailEnd/>
            </a:ln>
            <a:effectLst/>
          </p:spPr>
          <p:txBody>
            <a:bodyPr lIns="0" tIns="0" rIns="0" bIns="0">
              <a:spAutoFit/>
            </a:bodyPr>
            <a:lstStyle/>
            <a:p>
              <a:pPr algn="ctr">
                <a:defRPr/>
              </a:pPr>
              <a:r>
                <a:rPr lang="en-US" sz="900" kern="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Arial Unicode MS" pitchFamily="34" charset="-128"/>
                  <a:cs typeface="Arial Unicode MS" pitchFamily="34" charset="-128"/>
                </a:rPr>
                <a:t>ME</a:t>
              </a:r>
            </a:p>
          </p:txBody>
        </p:sp>
        <p:sp>
          <p:nvSpPr>
            <p:cNvPr id="109" name="Rectangle 121"/>
            <p:cNvSpPr>
              <a:spLocks noChangeArrowheads="1"/>
            </p:cNvSpPr>
            <p:nvPr/>
          </p:nvSpPr>
          <p:spPr bwMode="gray">
            <a:xfrm>
              <a:off x="4586" y="1590"/>
              <a:ext cx="173"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RI</a:t>
              </a:r>
            </a:p>
          </p:txBody>
        </p:sp>
        <p:sp>
          <p:nvSpPr>
            <p:cNvPr id="111" name="Rectangle 123"/>
            <p:cNvSpPr>
              <a:spLocks noChangeArrowheads="1"/>
            </p:cNvSpPr>
            <p:nvPr/>
          </p:nvSpPr>
          <p:spPr bwMode="gray">
            <a:xfrm>
              <a:off x="4368" y="1872"/>
              <a:ext cx="196"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DE</a:t>
              </a:r>
            </a:p>
          </p:txBody>
        </p:sp>
        <p:sp>
          <p:nvSpPr>
            <p:cNvPr id="112" name="Rectangle 124"/>
            <p:cNvSpPr>
              <a:spLocks noChangeArrowheads="1"/>
            </p:cNvSpPr>
            <p:nvPr/>
          </p:nvSpPr>
          <p:spPr bwMode="gray">
            <a:xfrm>
              <a:off x="4368" y="1968"/>
              <a:ext cx="234" cy="86"/>
            </a:xfrm>
            <a:prstGeom prst="rect">
              <a:avLst/>
            </a:prstGeom>
            <a:grp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MD</a:t>
              </a:r>
            </a:p>
          </p:txBody>
        </p:sp>
        <p:sp>
          <p:nvSpPr>
            <p:cNvPr id="113" name="Rectangle 125"/>
            <p:cNvSpPr>
              <a:spLocks noChangeArrowheads="1"/>
            </p:cNvSpPr>
            <p:nvPr/>
          </p:nvSpPr>
          <p:spPr bwMode="gray">
            <a:xfrm>
              <a:off x="4250" y="1782"/>
              <a:ext cx="251"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NJ</a:t>
              </a:r>
            </a:p>
          </p:txBody>
        </p:sp>
        <p:sp>
          <p:nvSpPr>
            <p:cNvPr id="114" name="Rectangle 126"/>
            <p:cNvSpPr>
              <a:spLocks noChangeArrowheads="1"/>
            </p:cNvSpPr>
            <p:nvPr/>
          </p:nvSpPr>
          <p:spPr bwMode="gray">
            <a:xfrm>
              <a:off x="4346" y="1494"/>
              <a:ext cx="206" cy="87"/>
            </a:xfrm>
            <a:prstGeom prst="rect">
              <a:avLst/>
            </a:prstGeom>
            <a:grp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MA</a:t>
              </a:r>
            </a:p>
          </p:txBody>
        </p:sp>
        <p:sp>
          <p:nvSpPr>
            <p:cNvPr id="115" name="Rectangle 127"/>
            <p:cNvSpPr>
              <a:spLocks noChangeArrowheads="1"/>
            </p:cNvSpPr>
            <p:nvPr/>
          </p:nvSpPr>
          <p:spPr bwMode="gray">
            <a:xfrm>
              <a:off x="4394" y="1398"/>
              <a:ext cx="200"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NH</a:t>
              </a:r>
            </a:p>
          </p:txBody>
        </p:sp>
        <p:sp>
          <p:nvSpPr>
            <p:cNvPr id="116" name="Text Box 128"/>
            <p:cNvSpPr txBox="1">
              <a:spLocks noChangeArrowheads="1"/>
            </p:cNvSpPr>
            <p:nvPr/>
          </p:nvSpPr>
          <p:spPr bwMode="gray">
            <a:xfrm>
              <a:off x="602" y="1158"/>
              <a:ext cx="215" cy="87"/>
            </a:xfrm>
            <a:prstGeom prst="rect">
              <a:avLst/>
            </a:prstGeom>
            <a:grpFill/>
            <a:ln w="12700">
              <a:noFill/>
              <a:miter lim="800000"/>
              <a:headEnd/>
              <a:tailEnd/>
            </a:ln>
            <a:effectLst/>
          </p:spPr>
          <p:txBody>
            <a:bodyPr wrap="square" lIns="0" tIns="0" rIns="0" bIns="0">
              <a:spAutoFit/>
            </a:bodyPr>
            <a:lstStyle/>
            <a:p>
              <a:pPr algn="ctr" eaLnBrk="0" hangingPunct="0">
                <a:defRPr/>
              </a:pPr>
              <a:r>
                <a:rPr lang="en-US" sz="900" b="1" kern="0" dirty="0">
                  <a:latin typeface="+mn-lt"/>
                  <a:ea typeface="Arial Unicode MS" pitchFamily="34" charset="-128"/>
                  <a:cs typeface="Arial Unicode MS" pitchFamily="34" charset="-128"/>
                  <a:sym typeface="Wingdings 2" pitchFamily="18" charset="2"/>
                </a:rPr>
                <a:t>WA</a:t>
              </a:r>
            </a:p>
          </p:txBody>
        </p:sp>
        <p:sp>
          <p:nvSpPr>
            <p:cNvPr id="117" name="Rectangle 129"/>
            <p:cNvSpPr>
              <a:spLocks noChangeArrowheads="1"/>
            </p:cNvSpPr>
            <p:nvPr/>
          </p:nvSpPr>
          <p:spPr bwMode="gray">
            <a:xfrm>
              <a:off x="3504" y="1872"/>
              <a:ext cx="269" cy="87"/>
            </a:xfrm>
            <a:prstGeom prst="rect">
              <a:avLst/>
            </a:prstGeom>
            <a:grpFill/>
            <a:ln w="12700">
              <a:noFill/>
              <a:miter lim="800000"/>
              <a:headEnd/>
              <a:tailEnd/>
            </a:ln>
            <a:effectLst/>
          </p:spPr>
          <p:txBody>
            <a:bodyPr lIns="0" tIns="0" rIns="0" bIns="0">
              <a:spAutoFit/>
            </a:bodyPr>
            <a:lstStyle/>
            <a:p>
              <a:pPr algn="ctr">
                <a:defRPr/>
              </a:pPr>
              <a:r>
                <a:rPr lang="en-US" sz="900" b="1" kern="0" dirty="0">
                  <a:solidFill>
                    <a:sysClr val="windowText" lastClr="000000"/>
                  </a:solidFill>
                  <a:latin typeface="+mn-lt"/>
                  <a:ea typeface="Arial Unicode MS" pitchFamily="34" charset="-128"/>
                  <a:cs typeface="Arial Unicode MS" pitchFamily="34" charset="-128"/>
                </a:rPr>
                <a:t>OH</a:t>
              </a:r>
            </a:p>
          </p:txBody>
        </p:sp>
        <p:sp>
          <p:nvSpPr>
            <p:cNvPr id="118" name="Rectangle 130"/>
            <p:cNvSpPr>
              <a:spLocks noChangeArrowheads="1"/>
            </p:cNvSpPr>
            <p:nvPr/>
          </p:nvSpPr>
          <p:spPr bwMode="gray">
            <a:xfrm>
              <a:off x="4320" y="2064"/>
              <a:ext cx="232" cy="87"/>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000000"/>
                  </a:solidFill>
                  <a:latin typeface="+mn-lt"/>
                  <a:ea typeface="Arial Unicode MS" pitchFamily="34" charset="-128"/>
                  <a:cs typeface="Arial Unicode MS" pitchFamily="34" charset="-128"/>
                </a:rPr>
                <a:t>D.C.</a:t>
              </a:r>
            </a:p>
          </p:txBody>
        </p:sp>
        <p:sp>
          <p:nvSpPr>
            <p:cNvPr id="119" name="Line 131"/>
            <p:cNvSpPr>
              <a:spLocks noChangeShapeType="1"/>
            </p:cNvSpPr>
            <p:nvPr/>
          </p:nvSpPr>
          <p:spPr bwMode="gray">
            <a:xfrm flipH="1">
              <a:off x="4320" y="1920"/>
              <a:ext cx="96" cy="0"/>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0" name="Line 132"/>
            <p:cNvSpPr>
              <a:spLocks noChangeShapeType="1"/>
            </p:cNvSpPr>
            <p:nvPr/>
          </p:nvSpPr>
          <p:spPr bwMode="gray">
            <a:xfrm flipH="1" flipV="1">
              <a:off x="4224" y="1968"/>
              <a:ext cx="192" cy="48"/>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1" name="AutoShape 133"/>
            <p:cNvSpPr>
              <a:spLocks noChangeArrowheads="1"/>
            </p:cNvSpPr>
            <p:nvPr/>
          </p:nvSpPr>
          <p:spPr bwMode="gray">
            <a:xfrm>
              <a:off x="4107" y="1920"/>
              <a:ext cx="51" cy="48"/>
            </a:xfrm>
            <a:prstGeom prst="star5">
              <a:avLst/>
            </a:prstGeom>
            <a:grpFill/>
            <a:ln w="3175" algn="ctr">
              <a:solidFill>
                <a:srgbClr val="FFFFFF"/>
              </a:solidFill>
              <a:miter lim="800000"/>
              <a:headEnd/>
              <a:tailEnd/>
            </a:ln>
            <a:effectLst/>
          </p:spPr>
          <p:txBody>
            <a:bodyPr wrap="none" lIns="182880" tIns="182880" anchor="ctr"/>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2" name="Line 134"/>
            <p:cNvSpPr>
              <a:spLocks noChangeShapeType="1"/>
            </p:cNvSpPr>
            <p:nvPr/>
          </p:nvSpPr>
          <p:spPr bwMode="gray">
            <a:xfrm flipH="1" flipV="1">
              <a:off x="4154" y="1974"/>
              <a:ext cx="219" cy="113"/>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sp>
          <p:nvSpPr>
            <p:cNvPr id="123" name="Line 135"/>
            <p:cNvSpPr>
              <a:spLocks noChangeShapeType="1"/>
            </p:cNvSpPr>
            <p:nvPr/>
          </p:nvSpPr>
          <p:spPr bwMode="gray">
            <a:xfrm flipH="1" flipV="1">
              <a:off x="4538" y="1590"/>
              <a:ext cx="107" cy="30"/>
            </a:xfrm>
            <a:prstGeom prst="line">
              <a:avLst/>
            </a:prstGeom>
            <a:grp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latin typeface="+mn-lt"/>
                <a:ea typeface="Arial Unicode MS" pitchFamily="34" charset="-128"/>
                <a:cs typeface="Arial Unicode MS" pitchFamily="34" charset="-128"/>
              </a:endParaRPr>
            </a:p>
          </p:txBody>
        </p:sp>
      </p:grpSp>
      <p:sp>
        <p:nvSpPr>
          <p:cNvPr id="194" name="Rectangle 127"/>
          <p:cNvSpPr>
            <a:spLocks noChangeArrowheads="1"/>
          </p:cNvSpPr>
          <p:nvPr/>
        </p:nvSpPr>
        <p:spPr bwMode="gray">
          <a:xfrm>
            <a:off x="7086600" y="2590800"/>
            <a:ext cx="193675" cy="138112"/>
          </a:xfrm>
          <a:prstGeom prst="rect">
            <a:avLst/>
          </a:prstGeom>
          <a:noFill/>
          <a:ln w="12700">
            <a:noFill/>
            <a:miter lim="800000"/>
            <a:headEnd/>
            <a:tailEnd/>
          </a:ln>
          <a:effectLst/>
        </p:spPr>
        <p:txBody>
          <a:bodyPr lIns="0" tIns="0" rIns="0" bIns="0">
            <a:spAutoFit/>
          </a:bodyPr>
          <a:lstStyle/>
          <a:p>
            <a:pPr algn="ctr">
              <a:defRPr/>
            </a:pPr>
            <a:r>
              <a:rPr lang="en-US" sz="900" b="1" kern="0" dirty="0">
                <a:latin typeface="+mn-lt"/>
                <a:ea typeface="Arial Unicode MS" pitchFamily="34" charset="-128"/>
                <a:cs typeface="Arial Unicode MS" pitchFamily="34" charset="-128"/>
              </a:rPr>
              <a:t>CT</a:t>
            </a:r>
          </a:p>
        </p:txBody>
      </p:sp>
      <p:grpSp>
        <p:nvGrpSpPr>
          <p:cNvPr id="58" name="Group 132"/>
          <p:cNvGrpSpPr/>
          <p:nvPr/>
        </p:nvGrpSpPr>
        <p:grpSpPr>
          <a:xfrm>
            <a:off x="3200400" y="1295400"/>
            <a:ext cx="1918789" cy="261610"/>
            <a:chOff x="1219200" y="1385887"/>
            <a:chExt cx="1918789" cy="261610"/>
          </a:xfrm>
        </p:grpSpPr>
        <p:sp>
          <p:nvSpPr>
            <p:cNvPr id="141" name="Rectangle 140"/>
            <p:cNvSpPr/>
            <p:nvPr/>
          </p:nvSpPr>
          <p:spPr>
            <a:xfrm>
              <a:off x="1219200" y="1425575"/>
              <a:ext cx="156753" cy="152400"/>
            </a:xfrm>
            <a:prstGeom prst="rect">
              <a:avLst/>
            </a:prstGeom>
            <a:solidFill>
              <a:srgbClr val="E1D65B"/>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2" name="Rectangle 207"/>
            <p:cNvSpPr>
              <a:spLocks noChangeArrowheads="1"/>
            </p:cNvSpPr>
            <p:nvPr/>
          </p:nvSpPr>
          <p:spPr bwMode="auto">
            <a:xfrm>
              <a:off x="1344791" y="1385887"/>
              <a:ext cx="1793198" cy="261610"/>
            </a:xfrm>
            <a:prstGeom prst="rect">
              <a:avLst/>
            </a:prstGeom>
            <a:noFill/>
            <a:ln w="9525">
              <a:noFill/>
              <a:miter lim="800000"/>
              <a:headEnd/>
              <a:tailEnd/>
            </a:ln>
          </p:spPr>
          <p:txBody>
            <a:bodyPr wrap="square">
              <a:spAutoFit/>
            </a:bodyPr>
            <a:lstStyle/>
            <a:p>
              <a:r>
                <a:rPr lang="en-US" sz="1100" b="1" dirty="0" smtClean="0">
                  <a:latin typeface="Tahoma" pitchFamily="34" charset="0"/>
                  <a:cs typeface="Tahoma" pitchFamily="34" charset="0"/>
                  <a:sym typeface="Tahoma" pitchFamily="34" charset="0"/>
                </a:rPr>
                <a:t>Introduced </a:t>
              </a:r>
              <a:endParaRPr lang="en-US" sz="1100" b="1" dirty="0">
                <a:latin typeface="Tahoma" pitchFamily="34" charset="0"/>
                <a:cs typeface="Tahoma" pitchFamily="34" charset="0"/>
                <a:sym typeface="Tahoma" pitchFamily="34" charset="0"/>
              </a:endParaRPr>
            </a:p>
          </p:txBody>
        </p:sp>
      </p:grpSp>
      <p:grpSp>
        <p:nvGrpSpPr>
          <p:cNvPr id="67" name="Group 131"/>
          <p:cNvGrpSpPr/>
          <p:nvPr/>
        </p:nvGrpSpPr>
        <p:grpSpPr>
          <a:xfrm>
            <a:off x="4953000" y="1295400"/>
            <a:ext cx="1851843" cy="261610"/>
            <a:chOff x="2743200" y="1371600"/>
            <a:chExt cx="1851843" cy="261610"/>
          </a:xfrm>
        </p:grpSpPr>
        <p:sp>
          <p:nvSpPr>
            <p:cNvPr id="143" name="Rectangle 142"/>
            <p:cNvSpPr/>
            <p:nvPr/>
          </p:nvSpPr>
          <p:spPr>
            <a:xfrm>
              <a:off x="2743200" y="1447800"/>
              <a:ext cx="156753" cy="152400"/>
            </a:xfrm>
            <a:prstGeom prst="rect">
              <a:avLst/>
            </a:prstGeom>
            <a:solidFill>
              <a:srgbClr val="E3E3E3"/>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6" name="Rectangle 216"/>
            <p:cNvSpPr>
              <a:spLocks noChangeArrowheads="1"/>
            </p:cNvSpPr>
            <p:nvPr/>
          </p:nvSpPr>
          <p:spPr bwMode="auto">
            <a:xfrm>
              <a:off x="2971800" y="1371600"/>
              <a:ext cx="1623243" cy="261610"/>
            </a:xfrm>
            <a:prstGeom prst="rect">
              <a:avLst/>
            </a:prstGeom>
            <a:noFill/>
            <a:ln w="9525">
              <a:noFill/>
              <a:miter lim="800000"/>
              <a:headEnd/>
              <a:tailEnd/>
            </a:ln>
          </p:spPr>
          <p:txBody>
            <a:bodyPr wrap="square">
              <a:spAutoFit/>
            </a:bodyPr>
            <a:lstStyle/>
            <a:p>
              <a:r>
                <a:rPr lang="en-US" sz="1100" b="1" dirty="0" smtClean="0">
                  <a:latin typeface="Tahoma" pitchFamily="34" charset="0"/>
                  <a:cs typeface="Tahoma" pitchFamily="34" charset="0"/>
                  <a:sym typeface="Tahoma" pitchFamily="34" charset="0"/>
                </a:rPr>
                <a:t>Not Introduced</a:t>
              </a:r>
              <a:endParaRPr lang="en-US" sz="1100" b="1" dirty="0">
                <a:latin typeface="Tahoma" pitchFamily="34" charset="0"/>
                <a:cs typeface="Tahoma" pitchFamily="34" charset="0"/>
                <a:sym typeface="Tahoma" pitchFamily="34" charset="0"/>
              </a:endParaRPr>
            </a:p>
          </p:txBody>
        </p:sp>
      </p:grpSp>
      <p:sp>
        <p:nvSpPr>
          <p:cNvPr id="172" name="TextBox 171"/>
          <p:cNvSpPr txBox="1"/>
          <p:nvPr/>
        </p:nvSpPr>
        <p:spPr>
          <a:xfrm>
            <a:off x="6867525" y="6495990"/>
            <a:ext cx="1990725" cy="246221"/>
          </a:xfrm>
          <a:prstGeom prst="rect">
            <a:avLst/>
          </a:prstGeom>
          <a:noFill/>
        </p:spPr>
        <p:txBody>
          <a:bodyPr wrap="square" rtlCol="0">
            <a:spAutoFit/>
          </a:bodyPr>
          <a:lstStyle/>
          <a:p>
            <a:r>
              <a:rPr lang="en-US" sz="1000" b="1" i="1" dirty="0" smtClean="0"/>
              <a:t>Revised  10/1/2012</a:t>
            </a:r>
            <a:endParaRPr lang="en-US" sz="1000" b="1" i="1" dirty="0"/>
          </a:p>
        </p:txBody>
      </p:sp>
      <p:grpSp>
        <p:nvGrpSpPr>
          <p:cNvPr id="110" name="Group 130"/>
          <p:cNvGrpSpPr/>
          <p:nvPr/>
        </p:nvGrpSpPr>
        <p:grpSpPr>
          <a:xfrm>
            <a:off x="1597152" y="1295400"/>
            <a:ext cx="1778691" cy="261610"/>
            <a:chOff x="4949952" y="1371600"/>
            <a:chExt cx="1778691" cy="261610"/>
          </a:xfrm>
        </p:grpSpPr>
        <p:sp>
          <p:nvSpPr>
            <p:cNvPr id="129" name="Rectangle 128"/>
            <p:cNvSpPr/>
            <p:nvPr/>
          </p:nvSpPr>
          <p:spPr>
            <a:xfrm>
              <a:off x="4949952" y="1447800"/>
              <a:ext cx="155448" cy="152400"/>
            </a:xfrm>
            <a:prstGeom prst="rect">
              <a:avLst/>
            </a:prstGeom>
            <a:solidFill>
              <a:srgbClr val="005691"/>
            </a:solidFill>
            <a:ln w="952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0" name="Rectangle 216"/>
            <p:cNvSpPr>
              <a:spLocks noChangeArrowheads="1"/>
            </p:cNvSpPr>
            <p:nvPr/>
          </p:nvSpPr>
          <p:spPr bwMode="auto">
            <a:xfrm>
              <a:off x="5105400" y="1371600"/>
              <a:ext cx="1623243" cy="261610"/>
            </a:xfrm>
            <a:prstGeom prst="rect">
              <a:avLst/>
            </a:prstGeom>
            <a:noFill/>
            <a:ln w="9525">
              <a:noFill/>
              <a:miter lim="800000"/>
              <a:headEnd/>
              <a:tailEnd/>
            </a:ln>
          </p:spPr>
          <p:txBody>
            <a:bodyPr wrap="square">
              <a:spAutoFit/>
            </a:bodyPr>
            <a:lstStyle/>
            <a:p>
              <a:r>
                <a:rPr lang="en-US" sz="1100" b="1" dirty="0" smtClean="0">
                  <a:latin typeface="Tahoma" pitchFamily="34" charset="0"/>
                  <a:cs typeface="Tahoma" pitchFamily="34" charset="0"/>
                  <a:sym typeface="Tahoma" pitchFamily="34" charset="0"/>
                </a:rPr>
                <a:t>Passed</a:t>
              </a:r>
              <a:endParaRPr lang="en-US" sz="1100" b="1" dirty="0">
                <a:latin typeface="Tahoma" pitchFamily="34" charset="0"/>
                <a:cs typeface="Tahoma" pitchFamily="34" charset="0"/>
                <a:sym typeface="Tahoma" pitchFamily="34" charset="0"/>
              </a:endParaRPr>
            </a:p>
          </p:txBody>
        </p:sp>
      </p:grpSp>
      <p:sp>
        <p:nvSpPr>
          <p:cNvPr id="134" name="TextBox 133"/>
          <p:cNvSpPr txBox="1"/>
          <p:nvPr/>
        </p:nvSpPr>
        <p:spPr>
          <a:xfrm>
            <a:off x="1371600" y="6324600"/>
            <a:ext cx="2675732" cy="276999"/>
          </a:xfrm>
          <a:prstGeom prst="rect">
            <a:avLst/>
          </a:prstGeom>
          <a:noFill/>
        </p:spPr>
        <p:txBody>
          <a:bodyPr wrap="none" rtlCol="0">
            <a:spAutoFit/>
          </a:bodyPr>
          <a:lstStyle/>
          <a:p>
            <a:r>
              <a:rPr lang="en-US" sz="1200" i="1" dirty="0" smtClean="0"/>
              <a:t>* Map does not reflect defeated bills</a:t>
            </a:r>
            <a:endParaRPr lang="en-US" sz="1200" i="1"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4554" y="6427113"/>
            <a:ext cx="6614556" cy="430887"/>
          </a:xfrm>
          <a:prstGeom prst="rect">
            <a:avLst/>
          </a:prstGeom>
          <a:noFill/>
        </p:spPr>
        <p:txBody>
          <a:bodyPr wrap="square" rtlCol="0">
            <a:spAutoFit/>
          </a:bodyPr>
          <a:lstStyle/>
          <a:p>
            <a:pPr fontAlgn="auto">
              <a:spcBef>
                <a:spcPts val="0"/>
              </a:spcBef>
              <a:spcAft>
                <a:spcPts val="0"/>
              </a:spcAft>
              <a:defRPr/>
            </a:pPr>
            <a:r>
              <a:rPr lang="en-US" sz="1050" kern="0" dirty="0" smtClean="0">
                <a:solidFill>
                  <a:srgbClr val="757575"/>
                </a:solidFill>
              </a:rPr>
              <a:t>Updated September 17, 2012</a:t>
            </a:r>
          </a:p>
          <a:p>
            <a:pPr fontAlgn="auto">
              <a:spcBef>
                <a:spcPts val="0"/>
              </a:spcBef>
              <a:spcAft>
                <a:spcPts val="0"/>
              </a:spcAft>
              <a:defRPr/>
            </a:pPr>
            <a:r>
              <a:rPr lang="en-US" sz="1050" kern="0" dirty="0" smtClean="0">
                <a:solidFill>
                  <a:srgbClr val="757575"/>
                </a:solidFill>
              </a:rPr>
              <a:t>FFE = Federal Fallback Exchange</a:t>
            </a:r>
          </a:p>
        </p:txBody>
      </p:sp>
      <p:sp>
        <p:nvSpPr>
          <p:cNvPr id="5" name="Rectangle 4"/>
          <p:cNvSpPr/>
          <p:nvPr/>
        </p:nvSpPr>
        <p:spPr>
          <a:xfrm>
            <a:off x="76200" y="762000"/>
            <a:ext cx="8763000" cy="430887"/>
          </a:xfrm>
          <a:prstGeom prst="rect">
            <a:avLst/>
          </a:prstGeom>
        </p:spPr>
        <p:txBody>
          <a:bodyPr wrap="square">
            <a:spAutoFit/>
          </a:bodyPr>
          <a:lstStyle/>
          <a:p>
            <a:pPr algn="ctr" fontAlgn="auto">
              <a:spcBef>
                <a:spcPts val="0"/>
              </a:spcBef>
              <a:spcAft>
                <a:spcPts val="0"/>
              </a:spcAft>
              <a:defRPr/>
            </a:pPr>
            <a:r>
              <a:rPr lang="en-US" sz="2200" b="1" kern="0" dirty="0" smtClean="0">
                <a:solidFill>
                  <a:srgbClr val="0070C0"/>
                </a:solidFill>
              </a:rPr>
              <a:t>Exchange Progress – Level of State Activity and Likely Model</a:t>
            </a:r>
            <a:endParaRPr lang="en-US" sz="2200" b="1" kern="0" dirty="0">
              <a:solidFill>
                <a:srgbClr val="0070C0"/>
              </a:solidFill>
            </a:endParaRPr>
          </a:p>
        </p:txBody>
      </p:sp>
      <p:grpSp>
        <p:nvGrpSpPr>
          <p:cNvPr id="2" name="Group 4"/>
          <p:cNvGrpSpPr>
            <a:grpSpLocks/>
          </p:cNvGrpSpPr>
          <p:nvPr/>
        </p:nvGrpSpPr>
        <p:grpSpPr bwMode="auto">
          <a:xfrm>
            <a:off x="1975959" y="5019628"/>
            <a:ext cx="796055" cy="701819"/>
            <a:chOff x="1499" y="3037"/>
            <a:chExt cx="551" cy="452"/>
          </a:xfrm>
          <a:solidFill>
            <a:srgbClr val="005691"/>
          </a:solidFill>
        </p:grpSpPr>
        <p:grpSp>
          <p:nvGrpSpPr>
            <p:cNvPr id="3" name="Group 7" descr="60%"/>
            <p:cNvGrpSpPr>
              <a:grpSpLocks/>
            </p:cNvGrpSpPr>
            <p:nvPr/>
          </p:nvGrpSpPr>
          <p:grpSpPr bwMode="auto">
            <a:xfrm>
              <a:off x="1499" y="3037"/>
              <a:ext cx="551" cy="452"/>
              <a:chOff x="1759" y="3382"/>
              <a:chExt cx="824" cy="634"/>
            </a:xfrm>
            <a:grpFill/>
          </p:grpSpPr>
          <p:sp>
            <p:nvSpPr>
              <p:cNvPr id="10" name="Freeform 6"/>
              <p:cNvSpPr>
                <a:spLocks/>
              </p:cNvSpPr>
              <p:nvPr/>
            </p:nvSpPr>
            <p:spPr bwMode="gray">
              <a:xfrm>
                <a:off x="1759" y="3462"/>
                <a:ext cx="63" cy="91"/>
              </a:xfrm>
              <a:custGeom>
                <a:avLst/>
                <a:gdLst/>
                <a:ahLst/>
                <a:cxnLst>
                  <a:cxn ang="0">
                    <a:pos x="0" y="91"/>
                  </a:cxn>
                  <a:cxn ang="0">
                    <a:pos x="0" y="64"/>
                  </a:cxn>
                  <a:cxn ang="0">
                    <a:pos x="36" y="0"/>
                  </a:cxn>
                  <a:cxn ang="0">
                    <a:pos x="63" y="19"/>
                  </a:cxn>
                  <a:cxn ang="0">
                    <a:pos x="33" y="91"/>
                  </a:cxn>
                  <a:cxn ang="0">
                    <a:pos x="0" y="91"/>
                  </a:cxn>
                </a:cxnLst>
                <a:rect l="0" t="0" r="r" b="b"/>
                <a:pathLst>
                  <a:path w="63" h="91">
                    <a:moveTo>
                      <a:pt x="0" y="91"/>
                    </a:moveTo>
                    <a:lnTo>
                      <a:pt x="0" y="64"/>
                    </a:lnTo>
                    <a:lnTo>
                      <a:pt x="36" y="0"/>
                    </a:lnTo>
                    <a:lnTo>
                      <a:pt x="63" y="19"/>
                    </a:lnTo>
                    <a:lnTo>
                      <a:pt x="33" y="91"/>
                    </a:lnTo>
                    <a:lnTo>
                      <a:pt x="0" y="91"/>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1" name="Freeform 7"/>
              <p:cNvSpPr>
                <a:spLocks/>
              </p:cNvSpPr>
              <p:nvPr/>
            </p:nvSpPr>
            <p:spPr bwMode="gray">
              <a:xfrm>
                <a:off x="1849" y="3382"/>
                <a:ext cx="118" cy="116"/>
              </a:xfrm>
              <a:custGeom>
                <a:avLst/>
                <a:gdLst/>
                <a:ahLst/>
                <a:cxnLst>
                  <a:cxn ang="0">
                    <a:pos x="26" y="13"/>
                  </a:cxn>
                  <a:cxn ang="0">
                    <a:pos x="0" y="69"/>
                  </a:cxn>
                  <a:cxn ang="0">
                    <a:pos x="46" y="106"/>
                  </a:cxn>
                  <a:cxn ang="0">
                    <a:pos x="98" y="116"/>
                  </a:cxn>
                  <a:cxn ang="0">
                    <a:pos x="118" y="70"/>
                  </a:cxn>
                  <a:cxn ang="0">
                    <a:pos x="106" y="0"/>
                  </a:cxn>
                  <a:cxn ang="0">
                    <a:pos x="26" y="13"/>
                  </a:cxn>
                </a:cxnLst>
                <a:rect l="0" t="0" r="r" b="b"/>
                <a:pathLst>
                  <a:path w="118" h="116">
                    <a:moveTo>
                      <a:pt x="26" y="13"/>
                    </a:moveTo>
                    <a:lnTo>
                      <a:pt x="0" y="69"/>
                    </a:lnTo>
                    <a:lnTo>
                      <a:pt x="46" y="106"/>
                    </a:lnTo>
                    <a:lnTo>
                      <a:pt x="98" y="116"/>
                    </a:lnTo>
                    <a:lnTo>
                      <a:pt x="118" y="70"/>
                    </a:lnTo>
                    <a:lnTo>
                      <a:pt x="106" y="0"/>
                    </a:lnTo>
                    <a:lnTo>
                      <a:pt x="26" y="13"/>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2" name="Freeform 8"/>
              <p:cNvSpPr>
                <a:spLocks/>
              </p:cNvSpPr>
              <p:nvPr/>
            </p:nvSpPr>
            <p:spPr bwMode="gray">
              <a:xfrm>
                <a:off x="1960" y="3462"/>
                <a:ext cx="176" cy="130"/>
              </a:xfrm>
              <a:custGeom>
                <a:avLst/>
                <a:gdLst/>
                <a:ahLst/>
                <a:cxnLst>
                  <a:cxn ang="0">
                    <a:pos x="0" y="46"/>
                  </a:cxn>
                  <a:cxn ang="0">
                    <a:pos x="120" y="0"/>
                  </a:cxn>
                  <a:cxn ang="0">
                    <a:pos x="143" y="56"/>
                  </a:cxn>
                  <a:cxn ang="0">
                    <a:pos x="166" y="69"/>
                  </a:cxn>
                  <a:cxn ang="0">
                    <a:pos x="176" y="114"/>
                  </a:cxn>
                  <a:cxn ang="0">
                    <a:pos x="116" y="121"/>
                  </a:cxn>
                  <a:cxn ang="0">
                    <a:pos x="73" y="130"/>
                  </a:cxn>
                  <a:cxn ang="0">
                    <a:pos x="0" y="46"/>
                  </a:cxn>
                </a:cxnLst>
                <a:rect l="0" t="0" r="r" b="b"/>
                <a:pathLst>
                  <a:path w="176" h="130">
                    <a:moveTo>
                      <a:pt x="0" y="46"/>
                    </a:moveTo>
                    <a:lnTo>
                      <a:pt x="120" y="0"/>
                    </a:lnTo>
                    <a:lnTo>
                      <a:pt x="143" y="56"/>
                    </a:lnTo>
                    <a:lnTo>
                      <a:pt x="166" y="69"/>
                    </a:lnTo>
                    <a:lnTo>
                      <a:pt x="176" y="114"/>
                    </a:lnTo>
                    <a:lnTo>
                      <a:pt x="116" y="121"/>
                    </a:lnTo>
                    <a:lnTo>
                      <a:pt x="73" y="130"/>
                    </a:lnTo>
                    <a:lnTo>
                      <a:pt x="0" y="46"/>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3" name="Freeform 9"/>
              <p:cNvSpPr>
                <a:spLocks/>
              </p:cNvSpPr>
              <p:nvPr/>
            </p:nvSpPr>
            <p:spPr bwMode="gray">
              <a:xfrm>
                <a:off x="2142" y="3561"/>
                <a:ext cx="140" cy="68"/>
              </a:xfrm>
              <a:custGeom>
                <a:avLst/>
                <a:gdLst/>
                <a:ahLst/>
                <a:cxnLst>
                  <a:cxn ang="0">
                    <a:pos x="21" y="2"/>
                  </a:cxn>
                  <a:cxn ang="0">
                    <a:pos x="0" y="64"/>
                  </a:cxn>
                  <a:cxn ang="0">
                    <a:pos x="37" y="68"/>
                  </a:cxn>
                  <a:cxn ang="0">
                    <a:pos x="60" y="54"/>
                  </a:cxn>
                  <a:cxn ang="0">
                    <a:pos x="103" y="55"/>
                  </a:cxn>
                  <a:cxn ang="0">
                    <a:pos x="140" y="28"/>
                  </a:cxn>
                  <a:cxn ang="0">
                    <a:pos x="115" y="18"/>
                  </a:cxn>
                  <a:cxn ang="0">
                    <a:pos x="97" y="0"/>
                  </a:cxn>
                  <a:cxn ang="0">
                    <a:pos x="21" y="2"/>
                  </a:cxn>
                </a:cxnLst>
                <a:rect l="0" t="0" r="r" b="b"/>
                <a:pathLst>
                  <a:path w="140" h="68">
                    <a:moveTo>
                      <a:pt x="21" y="2"/>
                    </a:moveTo>
                    <a:lnTo>
                      <a:pt x="0" y="64"/>
                    </a:lnTo>
                    <a:lnTo>
                      <a:pt x="37" y="68"/>
                    </a:lnTo>
                    <a:lnTo>
                      <a:pt x="60" y="54"/>
                    </a:lnTo>
                    <a:lnTo>
                      <a:pt x="103" y="55"/>
                    </a:lnTo>
                    <a:lnTo>
                      <a:pt x="140" y="28"/>
                    </a:lnTo>
                    <a:lnTo>
                      <a:pt x="115" y="18"/>
                    </a:lnTo>
                    <a:lnTo>
                      <a:pt x="97" y="0"/>
                    </a:lnTo>
                    <a:lnTo>
                      <a:pt x="21" y="2"/>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4" name="Freeform 10"/>
              <p:cNvSpPr>
                <a:spLocks/>
              </p:cNvSpPr>
              <p:nvPr/>
            </p:nvSpPr>
            <p:spPr bwMode="gray">
              <a:xfrm>
                <a:off x="2183" y="3658"/>
                <a:ext cx="57" cy="50"/>
              </a:xfrm>
              <a:custGeom>
                <a:avLst/>
                <a:gdLst/>
                <a:ahLst/>
                <a:cxnLst>
                  <a:cxn ang="0">
                    <a:pos x="50" y="0"/>
                  </a:cxn>
                  <a:cxn ang="0">
                    <a:pos x="0" y="4"/>
                  </a:cxn>
                  <a:cxn ang="0">
                    <a:pos x="9" y="50"/>
                  </a:cxn>
                  <a:cxn ang="0">
                    <a:pos x="57" y="38"/>
                  </a:cxn>
                  <a:cxn ang="0">
                    <a:pos x="50" y="0"/>
                  </a:cxn>
                </a:cxnLst>
                <a:rect l="0" t="0" r="r" b="b"/>
                <a:pathLst>
                  <a:path w="57" h="50">
                    <a:moveTo>
                      <a:pt x="50" y="0"/>
                    </a:moveTo>
                    <a:lnTo>
                      <a:pt x="0" y="4"/>
                    </a:lnTo>
                    <a:lnTo>
                      <a:pt x="9" y="50"/>
                    </a:lnTo>
                    <a:lnTo>
                      <a:pt x="57" y="38"/>
                    </a:lnTo>
                    <a:lnTo>
                      <a:pt x="50"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5" name="Freeform 11"/>
              <p:cNvSpPr>
                <a:spLocks/>
              </p:cNvSpPr>
              <p:nvPr/>
            </p:nvSpPr>
            <p:spPr bwMode="gray">
              <a:xfrm>
                <a:off x="2246" y="3712"/>
                <a:ext cx="39" cy="49"/>
              </a:xfrm>
              <a:custGeom>
                <a:avLst/>
                <a:gdLst/>
                <a:ahLst/>
                <a:cxnLst>
                  <a:cxn ang="0">
                    <a:pos x="0" y="19"/>
                  </a:cxn>
                  <a:cxn ang="0">
                    <a:pos x="39" y="0"/>
                  </a:cxn>
                  <a:cxn ang="0">
                    <a:pos x="39" y="43"/>
                  </a:cxn>
                  <a:cxn ang="0">
                    <a:pos x="13" y="49"/>
                  </a:cxn>
                  <a:cxn ang="0">
                    <a:pos x="0" y="19"/>
                  </a:cxn>
                </a:cxnLst>
                <a:rect l="0" t="0" r="r" b="b"/>
                <a:pathLst>
                  <a:path w="39" h="49">
                    <a:moveTo>
                      <a:pt x="0" y="19"/>
                    </a:moveTo>
                    <a:lnTo>
                      <a:pt x="39" y="0"/>
                    </a:lnTo>
                    <a:lnTo>
                      <a:pt x="39" y="43"/>
                    </a:lnTo>
                    <a:lnTo>
                      <a:pt x="13" y="49"/>
                    </a:lnTo>
                    <a:lnTo>
                      <a:pt x="0" y="19"/>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6" name="Freeform 12"/>
              <p:cNvSpPr>
                <a:spLocks/>
              </p:cNvSpPr>
              <p:nvPr/>
            </p:nvSpPr>
            <p:spPr bwMode="gray">
              <a:xfrm>
                <a:off x="2345" y="3735"/>
                <a:ext cx="238" cy="281"/>
              </a:xfrm>
              <a:custGeom>
                <a:avLst/>
                <a:gdLst/>
                <a:ahLst/>
                <a:cxnLst>
                  <a:cxn ang="0">
                    <a:pos x="40" y="0"/>
                  </a:cxn>
                  <a:cxn ang="0">
                    <a:pos x="0" y="107"/>
                  </a:cxn>
                  <a:cxn ang="0">
                    <a:pos x="28" y="160"/>
                  </a:cxn>
                  <a:cxn ang="0">
                    <a:pos x="28" y="256"/>
                  </a:cxn>
                  <a:cxn ang="0">
                    <a:pos x="85" y="281"/>
                  </a:cxn>
                  <a:cxn ang="0">
                    <a:pos x="111" y="226"/>
                  </a:cxn>
                  <a:cxn ang="0">
                    <a:pos x="184" y="213"/>
                  </a:cxn>
                  <a:cxn ang="0">
                    <a:pos x="238" y="151"/>
                  </a:cxn>
                  <a:cxn ang="0">
                    <a:pos x="181" y="56"/>
                  </a:cxn>
                  <a:cxn ang="0">
                    <a:pos x="40" y="0"/>
                  </a:cxn>
                </a:cxnLst>
                <a:rect l="0" t="0" r="r" b="b"/>
                <a:pathLst>
                  <a:path w="238" h="281">
                    <a:moveTo>
                      <a:pt x="40" y="0"/>
                    </a:moveTo>
                    <a:lnTo>
                      <a:pt x="0" y="107"/>
                    </a:lnTo>
                    <a:lnTo>
                      <a:pt x="28" y="160"/>
                    </a:lnTo>
                    <a:lnTo>
                      <a:pt x="28" y="256"/>
                    </a:lnTo>
                    <a:lnTo>
                      <a:pt x="85" y="281"/>
                    </a:lnTo>
                    <a:lnTo>
                      <a:pt x="111" y="226"/>
                    </a:lnTo>
                    <a:lnTo>
                      <a:pt x="184" y="213"/>
                    </a:lnTo>
                    <a:lnTo>
                      <a:pt x="238" y="151"/>
                    </a:lnTo>
                    <a:lnTo>
                      <a:pt x="181" y="56"/>
                    </a:lnTo>
                    <a:lnTo>
                      <a:pt x="40"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grpSp>
        <p:sp>
          <p:nvSpPr>
            <p:cNvPr id="9" name="Freeform 13"/>
            <p:cNvSpPr>
              <a:spLocks/>
            </p:cNvSpPr>
            <p:nvPr/>
          </p:nvSpPr>
          <p:spPr bwMode="gray">
            <a:xfrm>
              <a:off x="1824" y="3185"/>
              <a:ext cx="87" cy="78"/>
            </a:xfrm>
            <a:custGeom>
              <a:avLst/>
              <a:gdLst/>
              <a:ahLst/>
              <a:cxnLst>
                <a:cxn ang="0">
                  <a:pos x="27" y="0"/>
                </a:cxn>
                <a:cxn ang="0">
                  <a:pos x="0" y="33"/>
                </a:cxn>
                <a:cxn ang="0">
                  <a:pos x="12" y="59"/>
                </a:cxn>
                <a:cxn ang="0">
                  <a:pos x="36" y="68"/>
                </a:cxn>
                <a:cxn ang="0">
                  <a:pos x="62" y="110"/>
                </a:cxn>
                <a:cxn ang="0">
                  <a:pos x="130" y="93"/>
                </a:cxn>
                <a:cxn ang="0">
                  <a:pos x="132" y="48"/>
                </a:cxn>
                <a:cxn ang="0">
                  <a:pos x="82" y="9"/>
                </a:cxn>
                <a:cxn ang="0">
                  <a:pos x="27" y="0"/>
                </a:cxn>
              </a:cxnLst>
              <a:rect l="0" t="0" r="r" b="b"/>
              <a:pathLst>
                <a:path w="132" h="110">
                  <a:moveTo>
                    <a:pt x="27" y="0"/>
                  </a:moveTo>
                  <a:lnTo>
                    <a:pt x="0" y="33"/>
                  </a:lnTo>
                  <a:lnTo>
                    <a:pt x="12" y="59"/>
                  </a:lnTo>
                  <a:lnTo>
                    <a:pt x="36" y="68"/>
                  </a:lnTo>
                  <a:lnTo>
                    <a:pt x="62" y="110"/>
                  </a:lnTo>
                  <a:lnTo>
                    <a:pt x="130" y="93"/>
                  </a:lnTo>
                  <a:lnTo>
                    <a:pt x="132" y="48"/>
                  </a:lnTo>
                  <a:lnTo>
                    <a:pt x="82" y="9"/>
                  </a:lnTo>
                  <a:lnTo>
                    <a:pt x="27" y="0"/>
                  </a:lnTo>
                  <a:close/>
                </a:path>
              </a:pathLst>
            </a:custGeom>
            <a:grp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grpSp>
      <p:sp>
        <p:nvSpPr>
          <p:cNvPr id="17" name="Freeform 14"/>
          <p:cNvSpPr>
            <a:spLocks/>
          </p:cNvSpPr>
          <p:nvPr/>
        </p:nvSpPr>
        <p:spPr bwMode="gray">
          <a:xfrm>
            <a:off x="755148" y="4591084"/>
            <a:ext cx="1204918" cy="1276317"/>
          </a:xfrm>
          <a:custGeom>
            <a:avLst/>
            <a:gdLst/>
            <a:ahLst/>
            <a:cxnLst>
              <a:cxn ang="0">
                <a:pos x="240" y="219"/>
              </a:cxn>
              <a:cxn ang="0">
                <a:pos x="543" y="0"/>
              </a:cxn>
              <a:cxn ang="0">
                <a:pos x="687" y="39"/>
              </a:cxn>
              <a:cxn ang="0">
                <a:pos x="757" y="109"/>
              </a:cxn>
              <a:cxn ang="0">
                <a:pos x="1041" y="136"/>
              </a:cxn>
              <a:cxn ang="0">
                <a:pos x="1050" y="863"/>
              </a:cxn>
              <a:cxn ang="0">
                <a:pos x="1143" y="885"/>
              </a:cxn>
              <a:cxn ang="0">
                <a:pos x="1186" y="972"/>
              </a:cxn>
              <a:cxn ang="0">
                <a:pos x="1251" y="942"/>
              </a:cxn>
              <a:cxn ang="0">
                <a:pos x="1389" y="1139"/>
              </a:cxn>
              <a:cxn ang="0">
                <a:pos x="1506" y="1230"/>
              </a:cxn>
              <a:cxn ang="0">
                <a:pos x="1501" y="1309"/>
              </a:cxn>
              <a:cxn ang="0">
                <a:pos x="1353" y="1319"/>
              </a:cxn>
              <a:cxn ang="0">
                <a:pos x="1287" y="1078"/>
              </a:cxn>
              <a:cxn ang="0">
                <a:pos x="819" y="840"/>
              </a:cxn>
              <a:cxn ang="0">
                <a:pos x="831" y="915"/>
              </a:cxn>
              <a:cxn ang="0">
                <a:pos x="726" y="1012"/>
              </a:cxn>
              <a:cxn ang="0">
                <a:pos x="709" y="976"/>
              </a:cxn>
              <a:cxn ang="0">
                <a:pos x="679" y="976"/>
              </a:cxn>
              <a:cxn ang="0">
                <a:pos x="594" y="1178"/>
              </a:cxn>
              <a:cxn ang="0">
                <a:pos x="333" y="1376"/>
              </a:cxn>
              <a:cxn ang="0">
                <a:pos x="74" y="1470"/>
              </a:cxn>
              <a:cxn ang="0">
                <a:pos x="0" y="1457"/>
              </a:cxn>
              <a:cxn ang="0">
                <a:pos x="297" y="1288"/>
              </a:cxn>
              <a:cxn ang="0">
                <a:pos x="333" y="1288"/>
              </a:cxn>
              <a:cxn ang="0">
                <a:pos x="441" y="1156"/>
              </a:cxn>
              <a:cxn ang="0">
                <a:pos x="490" y="1152"/>
              </a:cxn>
              <a:cxn ang="0">
                <a:pos x="564" y="1052"/>
              </a:cxn>
              <a:cxn ang="0">
                <a:pos x="539" y="1008"/>
              </a:cxn>
              <a:cxn ang="0">
                <a:pos x="380" y="1029"/>
              </a:cxn>
              <a:cxn ang="0">
                <a:pos x="271" y="779"/>
              </a:cxn>
              <a:cxn ang="0">
                <a:pos x="333" y="666"/>
              </a:cxn>
              <a:cxn ang="0">
                <a:pos x="433" y="626"/>
              </a:cxn>
              <a:cxn ang="0">
                <a:pos x="397" y="526"/>
              </a:cxn>
              <a:cxn ang="0">
                <a:pos x="293" y="573"/>
              </a:cxn>
              <a:cxn ang="0">
                <a:pos x="214" y="429"/>
              </a:cxn>
              <a:cxn ang="0">
                <a:pos x="301" y="395"/>
              </a:cxn>
              <a:cxn ang="0">
                <a:pos x="380" y="433"/>
              </a:cxn>
              <a:cxn ang="0">
                <a:pos x="416" y="412"/>
              </a:cxn>
              <a:cxn ang="0">
                <a:pos x="350" y="289"/>
              </a:cxn>
              <a:cxn ang="0">
                <a:pos x="236" y="280"/>
              </a:cxn>
              <a:cxn ang="0">
                <a:pos x="240" y="219"/>
              </a:cxn>
            </a:cxnLst>
            <a:rect l="0" t="0" r="r" b="b"/>
            <a:pathLst>
              <a:path w="1506" h="1470">
                <a:moveTo>
                  <a:pt x="240" y="219"/>
                </a:moveTo>
                <a:lnTo>
                  <a:pt x="543" y="0"/>
                </a:lnTo>
                <a:lnTo>
                  <a:pt x="687" y="39"/>
                </a:lnTo>
                <a:lnTo>
                  <a:pt x="757" y="109"/>
                </a:lnTo>
                <a:lnTo>
                  <a:pt x="1041" y="136"/>
                </a:lnTo>
                <a:lnTo>
                  <a:pt x="1050" y="863"/>
                </a:lnTo>
                <a:lnTo>
                  <a:pt x="1143" y="885"/>
                </a:lnTo>
                <a:lnTo>
                  <a:pt x="1186" y="972"/>
                </a:lnTo>
                <a:lnTo>
                  <a:pt x="1251" y="942"/>
                </a:lnTo>
                <a:lnTo>
                  <a:pt x="1389" y="1139"/>
                </a:lnTo>
                <a:lnTo>
                  <a:pt x="1506" y="1230"/>
                </a:lnTo>
                <a:lnTo>
                  <a:pt x="1501" y="1309"/>
                </a:lnTo>
                <a:lnTo>
                  <a:pt x="1353" y="1319"/>
                </a:lnTo>
                <a:lnTo>
                  <a:pt x="1287" y="1078"/>
                </a:lnTo>
                <a:lnTo>
                  <a:pt x="819" y="840"/>
                </a:lnTo>
                <a:lnTo>
                  <a:pt x="831" y="915"/>
                </a:lnTo>
                <a:lnTo>
                  <a:pt x="726" y="1012"/>
                </a:lnTo>
                <a:lnTo>
                  <a:pt x="709" y="976"/>
                </a:lnTo>
                <a:lnTo>
                  <a:pt x="679" y="976"/>
                </a:lnTo>
                <a:lnTo>
                  <a:pt x="594" y="1178"/>
                </a:lnTo>
                <a:lnTo>
                  <a:pt x="333" y="1376"/>
                </a:lnTo>
                <a:lnTo>
                  <a:pt x="74" y="1470"/>
                </a:lnTo>
                <a:lnTo>
                  <a:pt x="0" y="1457"/>
                </a:lnTo>
                <a:lnTo>
                  <a:pt x="297" y="1288"/>
                </a:lnTo>
                <a:lnTo>
                  <a:pt x="333" y="1288"/>
                </a:lnTo>
                <a:lnTo>
                  <a:pt x="441" y="1156"/>
                </a:lnTo>
                <a:lnTo>
                  <a:pt x="490" y="1152"/>
                </a:lnTo>
                <a:lnTo>
                  <a:pt x="564" y="1052"/>
                </a:lnTo>
                <a:lnTo>
                  <a:pt x="539" y="1008"/>
                </a:lnTo>
                <a:lnTo>
                  <a:pt x="380" y="1029"/>
                </a:lnTo>
                <a:lnTo>
                  <a:pt x="271" y="779"/>
                </a:lnTo>
                <a:lnTo>
                  <a:pt x="333" y="666"/>
                </a:lnTo>
                <a:lnTo>
                  <a:pt x="433" y="626"/>
                </a:lnTo>
                <a:lnTo>
                  <a:pt x="397" y="526"/>
                </a:lnTo>
                <a:lnTo>
                  <a:pt x="293" y="573"/>
                </a:lnTo>
                <a:lnTo>
                  <a:pt x="214" y="429"/>
                </a:lnTo>
                <a:lnTo>
                  <a:pt x="301" y="395"/>
                </a:lnTo>
                <a:lnTo>
                  <a:pt x="380" y="433"/>
                </a:lnTo>
                <a:lnTo>
                  <a:pt x="416" y="412"/>
                </a:lnTo>
                <a:lnTo>
                  <a:pt x="350" y="289"/>
                </a:lnTo>
                <a:lnTo>
                  <a:pt x="236" y="280"/>
                </a:lnTo>
                <a:lnTo>
                  <a:pt x="240" y="219"/>
                </a:lnTo>
                <a:close/>
              </a:path>
            </a:pathLst>
          </a:custGeom>
          <a:solidFill>
            <a:srgbClr val="3FA9C0"/>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ea typeface="Arial Unicode MS" pitchFamily="34" charset="-128"/>
              <a:cs typeface="Arial Unicode MS" pitchFamily="34" charset="-128"/>
            </a:endParaRPr>
          </a:p>
        </p:txBody>
      </p:sp>
      <p:sp>
        <p:nvSpPr>
          <p:cNvPr id="18" name="Freeform 15"/>
          <p:cNvSpPr>
            <a:spLocks/>
          </p:cNvSpPr>
          <p:nvPr/>
        </p:nvSpPr>
        <p:spPr bwMode="gray">
          <a:xfrm>
            <a:off x="6776851" y="1594378"/>
            <a:ext cx="482545" cy="782559"/>
          </a:xfrm>
          <a:custGeom>
            <a:avLst/>
            <a:gdLst/>
            <a:ahLst/>
            <a:cxnLst>
              <a:cxn ang="0">
                <a:pos x="70" y="14"/>
              </a:cxn>
              <a:cxn ang="0">
                <a:pos x="26" y="98"/>
              </a:cxn>
              <a:cxn ang="0">
                <a:pos x="47" y="130"/>
              </a:cxn>
              <a:cxn ang="0">
                <a:pos x="26" y="168"/>
              </a:cxn>
              <a:cxn ang="0">
                <a:pos x="38" y="181"/>
              </a:cxn>
              <a:cxn ang="0">
                <a:pos x="30" y="207"/>
              </a:cxn>
              <a:cxn ang="0">
                <a:pos x="30" y="250"/>
              </a:cxn>
              <a:cxn ang="0">
                <a:pos x="0" y="265"/>
              </a:cxn>
              <a:cxn ang="0">
                <a:pos x="11" y="278"/>
              </a:cxn>
              <a:cxn ang="0">
                <a:pos x="74" y="438"/>
              </a:cxn>
              <a:cxn ang="0">
                <a:pos x="124" y="458"/>
              </a:cxn>
              <a:cxn ang="0">
                <a:pos x="121" y="425"/>
              </a:cxn>
              <a:cxn ang="0">
                <a:pos x="146" y="400"/>
              </a:cxn>
              <a:cxn ang="0">
                <a:pos x="137" y="372"/>
              </a:cxn>
              <a:cxn ang="0">
                <a:pos x="198" y="340"/>
              </a:cxn>
              <a:cxn ang="0">
                <a:pos x="201" y="295"/>
              </a:cxn>
              <a:cxn ang="0">
                <a:pos x="237" y="292"/>
              </a:cxn>
              <a:cxn ang="0">
                <a:pos x="266" y="258"/>
              </a:cxn>
              <a:cxn ang="0">
                <a:pos x="300" y="235"/>
              </a:cxn>
              <a:cxn ang="0">
                <a:pos x="300" y="207"/>
              </a:cxn>
              <a:cxn ang="0">
                <a:pos x="253" y="198"/>
              </a:cxn>
              <a:cxn ang="0">
                <a:pos x="244" y="167"/>
              </a:cxn>
              <a:cxn ang="0">
                <a:pos x="197" y="162"/>
              </a:cxn>
              <a:cxn ang="0">
                <a:pos x="158" y="27"/>
              </a:cxn>
              <a:cxn ang="0">
                <a:pos x="141" y="0"/>
              </a:cxn>
              <a:cxn ang="0">
                <a:pos x="94" y="11"/>
              </a:cxn>
              <a:cxn ang="0">
                <a:pos x="86" y="24"/>
              </a:cxn>
              <a:cxn ang="0">
                <a:pos x="70" y="14"/>
              </a:cxn>
            </a:cxnLst>
            <a:rect l="0" t="0" r="r" b="b"/>
            <a:pathLst>
              <a:path w="300" h="458">
                <a:moveTo>
                  <a:pt x="70" y="14"/>
                </a:moveTo>
                <a:lnTo>
                  <a:pt x="26" y="98"/>
                </a:lnTo>
                <a:lnTo>
                  <a:pt x="47" y="130"/>
                </a:lnTo>
                <a:lnTo>
                  <a:pt x="26" y="168"/>
                </a:lnTo>
                <a:lnTo>
                  <a:pt x="38" y="181"/>
                </a:lnTo>
                <a:lnTo>
                  <a:pt x="30" y="207"/>
                </a:lnTo>
                <a:lnTo>
                  <a:pt x="30" y="250"/>
                </a:lnTo>
                <a:lnTo>
                  <a:pt x="0" y="265"/>
                </a:lnTo>
                <a:lnTo>
                  <a:pt x="11" y="278"/>
                </a:lnTo>
                <a:lnTo>
                  <a:pt x="74" y="438"/>
                </a:lnTo>
                <a:lnTo>
                  <a:pt x="124" y="458"/>
                </a:lnTo>
                <a:lnTo>
                  <a:pt x="121" y="425"/>
                </a:lnTo>
                <a:lnTo>
                  <a:pt x="146" y="400"/>
                </a:lnTo>
                <a:lnTo>
                  <a:pt x="137" y="372"/>
                </a:lnTo>
                <a:lnTo>
                  <a:pt x="198" y="340"/>
                </a:lnTo>
                <a:lnTo>
                  <a:pt x="201" y="295"/>
                </a:lnTo>
                <a:lnTo>
                  <a:pt x="237" y="292"/>
                </a:lnTo>
                <a:lnTo>
                  <a:pt x="266" y="258"/>
                </a:lnTo>
                <a:lnTo>
                  <a:pt x="300" y="235"/>
                </a:lnTo>
                <a:lnTo>
                  <a:pt x="300" y="207"/>
                </a:lnTo>
                <a:lnTo>
                  <a:pt x="253" y="198"/>
                </a:lnTo>
                <a:lnTo>
                  <a:pt x="244" y="167"/>
                </a:lnTo>
                <a:lnTo>
                  <a:pt x="197" y="162"/>
                </a:lnTo>
                <a:lnTo>
                  <a:pt x="158" y="27"/>
                </a:lnTo>
                <a:lnTo>
                  <a:pt x="141" y="0"/>
                </a:lnTo>
                <a:lnTo>
                  <a:pt x="94" y="11"/>
                </a:lnTo>
                <a:lnTo>
                  <a:pt x="86" y="24"/>
                </a:lnTo>
                <a:lnTo>
                  <a:pt x="70" y="14"/>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19" name="Freeform 17"/>
          <p:cNvSpPr>
            <a:spLocks/>
          </p:cNvSpPr>
          <p:nvPr/>
        </p:nvSpPr>
        <p:spPr bwMode="gray">
          <a:xfrm>
            <a:off x="967526" y="1653380"/>
            <a:ext cx="824950" cy="641264"/>
          </a:xfrm>
          <a:custGeom>
            <a:avLst/>
            <a:gdLst/>
            <a:ahLst/>
            <a:cxnLst>
              <a:cxn ang="0">
                <a:pos x="128" y="0"/>
              </a:cxn>
              <a:cxn ang="0">
                <a:pos x="233" y="28"/>
              </a:cxn>
              <a:cxn ang="0">
                <a:pos x="313" y="47"/>
              </a:cxn>
              <a:cxn ang="0">
                <a:pos x="351" y="56"/>
              </a:cxn>
              <a:cxn ang="0">
                <a:pos x="391" y="61"/>
              </a:cxn>
              <a:cxn ang="0">
                <a:pos x="444" y="71"/>
              </a:cxn>
              <a:cxn ang="0">
                <a:pos x="508" y="83"/>
              </a:cxn>
              <a:cxn ang="0">
                <a:pos x="467" y="373"/>
              </a:cxn>
              <a:cxn ang="0">
                <a:pos x="270" y="331"/>
              </a:cxn>
              <a:cxn ang="0">
                <a:pos x="243" y="350"/>
              </a:cxn>
              <a:cxn ang="0">
                <a:pos x="207" y="321"/>
              </a:cxn>
              <a:cxn ang="0">
                <a:pos x="175" y="350"/>
              </a:cxn>
              <a:cxn ang="0">
                <a:pos x="147" y="326"/>
              </a:cxn>
              <a:cxn ang="0">
                <a:pos x="65" y="321"/>
              </a:cxn>
              <a:cxn ang="0">
                <a:pos x="77" y="274"/>
              </a:cxn>
              <a:cxn ang="0">
                <a:pos x="18" y="270"/>
              </a:cxn>
              <a:cxn ang="0">
                <a:pos x="13" y="243"/>
              </a:cxn>
              <a:cxn ang="0">
                <a:pos x="24" y="214"/>
              </a:cxn>
              <a:cxn ang="0">
                <a:pos x="10" y="188"/>
              </a:cxn>
              <a:cxn ang="0">
                <a:pos x="11" y="116"/>
              </a:cxn>
              <a:cxn ang="0">
                <a:pos x="0" y="60"/>
              </a:cxn>
              <a:cxn ang="0">
                <a:pos x="7" y="38"/>
              </a:cxn>
              <a:cxn ang="0">
                <a:pos x="33" y="47"/>
              </a:cxn>
              <a:cxn ang="0">
                <a:pos x="60" y="80"/>
              </a:cxn>
              <a:cxn ang="0">
                <a:pos x="110" y="87"/>
              </a:cxn>
              <a:cxn ang="0">
                <a:pos x="123" y="114"/>
              </a:cxn>
              <a:cxn ang="0">
                <a:pos x="98" y="114"/>
              </a:cxn>
              <a:cxn ang="0">
                <a:pos x="95" y="137"/>
              </a:cxn>
              <a:cxn ang="0">
                <a:pos x="110" y="140"/>
              </a:cxn>
              <a:cxn ang="0">
                <a:pos x="115" y="163"/>
              </a:cxn>
              <a:cxn ang="0">
                <a:pos x="85" y="180"/>
              </a:cxn>
              <a:cxn ang="0">
                <a:pos x="85" y="196"/>
              </a:cxn>
              <a:cxn ang="0">
                <a:pos x="120" y="196"/>
              </a:cxn>
              <a:cxn ang="0">
                <a:pos x="128" y="156"/>
              </a:cxn>
              <a:cxn ang="0">
                <a:pos x="154" y="131"/>
              </a:cxn>
              <a:cxn ang="0">
                <a:pos x="123" y="68"/>
              </a:cxn>
              <a:cxn ang="0">
                <a:pos x="143" y="48"/>
              </a:cxn>
              <a:cxn ang="0">
                <a:pos x="128" y="0"/>
              </a:cxn>
            </a:cxnLst>
            <a:rect l="0" t="0" r="r" b="b"/>
            <a:pathLst>
              <a:path w="508" h="373">
                <a:moveTo>
                  <a:pt x="128" y="0"/>
                </a:moveTo>
                <a:lnTo>
                  <a:pt x="233" y="28"/>
                </a:lnTo>
                <a:lnTo>
                  <a:pt x="313" y="47"/>
                </a:lnTo>
                <a:lnTo>
                  <a:pt x="351" y="56"/>
                </a:lnTo>
                <a:lnTo>
                  <a:pt x="391" y="61"/>
                </a:lnTo>
                <a:lnTo>
                  <a:pt x="444" y="71"/>
                </a:lnTo>
                <a:lnTo>
                  <a:pt x="508" y="83"/>
                </a:lnTo>
                <a:lnTo>
                  <a:pt x="467" y="373"/>
                </a:lnTo>
                <a:lnTo>
                  <a:pt x="270" y="331"/>
                </a:lnTo>
                <a:lnTo>
                  <a:pt x="243" y="350"/>
                </a:lnTo>
                <a:lnTo>
                  <a:pt x="207" y="321"/>
                </a:lnTo>
                <a:lnTo>
                  <a:pt x="175" y="350"/>
                </a:lnTo>
                <a:lnTo>
                  <a:pt x="147" y="326"/>
                </a:lnTo>
                <a:lnTo>
                  <a:pt x="65" y="321"/>
                </a:lnTo>
                <a:lnTo>
                  <a:pt x="77" y="274"/>
                </a:lnTo>
                <a:lnTo>
                  <a:pt x="18" y="270"/>
                </a:lnTo>
                <a:lnTo>
                  <a:pt x="13" y="243"/>
                </a:lnTo>
                <a:lnTo>
                  <a:pt x="24" y="214"/>
                </a:lnTo>
                <a:lnTo>
                  <a:pt x="10" y="188"/>
                </a:lnTo>
                <a:lnTo>
                  <a:pt x="11" y="116"/>
                </a:lnTo>
                <a:lnTo>
                  <a:pt x="0" y="60"/>
                </a:lnTo>
                <a:lnTo>
                  <a:pt x="7" y="38"/>
                </a:lnTo>
                <a:lnTo>
                  <a:pt x="33" y="47"/>
                </a:lnTo>
                <a:lnTo>
                  <a:pt x="60" y="80"/>
                </a:lnTo>
                <a:lnTo>
                  <a:pt x="110" y="87"/>
                </a:lnTo>
                <a:lnTo>
                  <a:pt x="123" y="114"/>
                </a:lnTo>
                <a:lnTo>
                  <a:pt x="98" y="114"/>
                </a:lnTo>
                <a:lnTo>
                  <a:pt x="95" y="137"/>
                </a:lnTo>
                <a:lnTo>
                  <a:pt x="110" y="140"/>
                </a:lnTo>
                <a:lnTo>
                  <a:pt x="115" y="163"/>
                </a:lnTo>
                <a:lnTo>
                  <a:pt x="85" y="180"/>
                </a:lnTo>
                <a:lnTo>
                  <a:pt x="85" y="196"/>
                </a:lnTo>
                <a:lnTo>
                  <a:pt x="120" y="196"/>
                </a:lnTo>
                <a:lnTo>
                  <a:pt x="128" y="156"/>
                </a:lnTo>
                <a:lnTo>
                  <a:pt x="154" y="131"/>
                </a:lnTo>
                <a:lnTo>
                  <a:pt x="123" y="68"/>
                </a:lnTo>
                <a:lnTo>
                  <a:pt x="143" y="48"/>
                </a:lnTo>
                <a:lnTo>
                  <a:pt x="128"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20" name="Freeform 19"/>
          <p:cNvSpPr>
            <a:spLocks/>
          </p:cNvSpPr>
          <p:nvPr/>
        </p:nvSpPr>
        <p:spPr bwMode="gray">
          <a:xfrm>
            <a:off x="685800" y="2743374"/>
            <a:ext cx="1082115" cy="1770075"/>
          </a:xfrm>
          <a:custGeom>
            <a:avLst/>
            <a:gdLst/>
            <a:ahLst/>
            <a:cxnLst>
              <a:cxn ang="0">
                <a:pos x="52" y="0"/>
              </a:cxn>
              <a:cxn ang="0">
                <a:pos x="359" y="62"/>
              </a:cxn>
              <a:cxn ang="0">
                <a:pos x="292" y="366"/>
              </a:cxn>
              <a:cxn ang="0">
                <a:pos x="637" y="829"/>
              </a:cxn>
              <a:cxn ang="0">
                <a:pos x="669" y="887"/>
              </a:cxn>
              <a:cxn ang="0">
                <a:pos x="636" y="916"/>
              </a:cxn>
              <a:cxn ang="0">
                <a:pos x="615" y="967"/>
              </a:cxn>
              <a:cxn ang="0">
                <a:pos x="595" y="997"/>
              </a:cxn>
              <a:cxn ang="0">
                <a:pos x="616" y="1024"/>
              </a:cxn>
              <a:cxn ang="0">
                <a:pos x="580" y="1033"/>
              </a:cxn>
              <a:cxn ang="0">
                <a:pos x="377" y="1026"/>
              </a:cxn>
              <a:cxn ang="0">
                <a:pos x="365" y="966"/>
              </a:cxn>
              <a:cxn ang="0">
                <a:pos x="329" y="921"/>
              </a:cxn>
              <a:cxn ang="0">
                <a:pos x="303" y="906"/>
              </a:cxn>
              <a:cxn ang="0">
                <a:pos x="296" y="874"/>
              </a:cxn>
              <a:cxn ang="0">
                <a:pos x="275" y="857"/>
              </a:cxn>
              <a:cxn ang="0">
                <a:pos x="253" y="836"/>
              </a:cxn>
              <a:cxn ang="0">
                <a:pos x="246" y="811"/>
              </a:cxn>
              <a:cxn ang="0">
                <a:pos x="226" y="796"/>
              </a:cxn>
              <a:cxn ang="0">
                <a:pos x="195" y="804"/>
              </a:cxn>
              <a:cxn ang="0">
                <a:pos x="159" y="791"/>
              </a:cxn>
              <a:cxn ang="0">
                <a:pos x="159" y="779"/>
              </a:cxn>
              <a:cxn ang="0">
                <a:pos x="157" y="750"/>
              </a:cxn>
              <a:cxn ang="0">
                <a:pos x="143" y="719"/>
              </a:cxn>
              <a:cxn ang="0">
                <a:pos x="142" y="693"/>
              </a:cxn>
              <a:cxn ang="0">
                <a:pos x="126" y="670"/>
              </a:cxn>
              <a:cxn ang="0">
                <a:pos x="130" y="649"/>
              </a:cxn>
              <a:cxn ang="0">
                <a:pos x="86" y="596"/>
              </a:cxn>
              <a:cxn ang="0">
                <a:pos x="86" y="566"/>
              </a:cxn>
              <a:cxn ang="0">
                <a:pos x="109" y="554"/>
              </a:cxn>
              <a:cxn ang="0">
                <a:pos x="109" y="536"/>
              </a:cxn>
              <a:cxn ang="0">
                <a:pos x="86" y="530"/>
              </a:cxn>
              <a:cxn ang="0">
                <a:pos x="76" y="501"/>
              </a:cxn>
              <a:cxn ang="0">
                <a:pos x="65" y="451"/>
              </a:cxn>
              <a:cxn ang="0">
                <a:pos x="97" y="479"/>
              </a:cxn>
              <a:cxn ang="0">
                <a:pos x="85" y="443"/>
              </a:cxn>
              <a:cxn ang="0">
                <a:pos x="109" y="443"/>
              </a:cxn>
              <a:cxn ang="0">
                <a:pos x="109" y="417"/>
              </a:cxn>
              <a:cxn ang="0">
                <a:pos x="85" y="400"/>
              </a:cxn>
              <a:cxn ang="0">
                <a:pos x="73" y="424"/>
              </a:cxn>
              <a:cxn ang="0">
                <a:pos x="52" y="416"/>
              </a:cxn>
              <a:cxn ang="0">
                <a:pos x="9" y="300"/>
              </a:cxn>
              <a:cxn ang="0">
                <a:pos x="20" y="217"/>
              </a:cxn>
              <a:cxn ang="0">
                <a:pos x="0" y="170"/>
              </a:cxn>
              <a:cxn ang="0">
                <a:pos x="10" y="134"/>
              </a:cxn>
              <a:cxn ang="0">
                <a:pos x="32" y="127"/>
              </a:cxn>
              <a:cxn ang="0">
                <a:pos x="52" y="70"/>
              </a:cxn>
              <a:cxn ang="0">
                <a:pos x="52" y="0"/>
              </a:cxn>
            </a:cxnLst>
            <a:rect l="0" t="0" r="r" b="b"/>
            <a:pathLst>
              <a:path w="669" h="1033">
                <a:moveTo>
                  <a:pt x="52" y="0"/>
                </a:moveTo>
                <a:lnTo>
                  <a:pt x="359" y="62"/>
                </a:lnTo>
                <a:lnTo>
                  <a:pt x="292" y="366"/>
                </a:lnTo>
                <a:lnTo>
                  <a:pt x="637" y="829"/>
                </a:lnTo>
                <a:lnTo>
                  <a:pt x="669" y="887"/>
                </a:lnTo>
                <a:lnTo>
                  <a:pt x="636" y="916"/>
                </a:lnTo>
                <a:lnTo>
                  <a:pt x="615" y="967"/>
                </a:lnTo>
                <a:lnTo>
                  <a:pt x="595" y="997"/>
                </a:lnTo>
                <a:lnTo>
                  <a:pt x="616" y="1024"/>
                </a:lnTo>
                <a:lnTo>
                  <a:pt x="580" y="1033"/>
                </a:lnTo>
                <a:lnTo>
                  <a:pt x="377" y="1026"/>
                </a:lnTo>
                <a:lnTo>
                  <a:pt x="365" y="966"/>
                </a:lnTo>
                <a:lnTo>
                  <a:pt x="329" y="921"/>
                </a:lnTo>
                <a:lnTo>
                  <a:pt x="303" y="906"/>
                </a:lnTo>
                <a:lnTo>
                  <a:pt x="296" y="874"/>
                </a:lnTo>
                <a:lnTo>
                  <a:pt x="275" y="857"/>
                </a:lnTo>
                <a:lnTo>
                  <a:pt x="253" y="836"/>
                </a:lnTo>
                <a:lnTo>
                  <a:pt x="246" y="811"/>
                </a:lnTo>
                <a:lnTo>
                  <a:pt x="226" y="796"/>
                </a:lnTo>
                <a:lnTo>
                  <a:pt x="195" y="804"/>
                </a:lnTo>
                <a:lnTo>
                  <a:pt x="159" y="791"/>
                </a:lnTo>
                <a:lnTo>
                  <a:pt x="159" y="779"/>
                </a:lnTo>
                <a:lnTo>
                  <a:pt x="157" y="750"/>
                </a:lnTo>
                <a:lnTo>
                  <a:pt x="143" y="719"/>
                </a:lnTo>
                <a:lnTo>
                  <a:pt x="142" y="693"/>
                </a:lnTo>
                <a:lnTo>
                  <a:pt x="126" y="670"/>
                </a:lnTo>
                <a:lnTo>
                  <a:pt x="130" y="649"/>
                </a:lnTo>
                <a:lnTo>
                  <a:pt x="86" y="596"/>
                </a:lnTo>
                <a:lnTo>
                  <a:pt x="86" y="566"/>
                </a:lnTo>
                <a:lnTo>
                  <a:pt x="109" y="554"/>
                </a:lnTo>
                <a:lnTo>
                  <a:pt x="109" y="536"/>
                </a:lnTo>
                <a:lnTo>
                  <a:pt x="86" y="530"/>
                </a:lnTo>
                <a:lnTo>
                  <a:pt x="76" y="501"/>
                </a:lnTo>
                <a:lnTo>
                  <a:pt x="65" y="451"/>
                </a:lnTo>
                <a:lnTo>
                  <a:pt x="97" y="479"/>
                </a:lnTo>
                <a:lnTo>
                  <a:pt x="85" y="443"/>
                </a:lnTo>
                <a:lnTo>
                  <a:pt x="109" y="443"/>
                </a:lnTo>
                <a:lnTo>
                  <a:pt x="109" y="417"/>
                </a:lnTo>
                <a:lnTo>
                  <a:pt x="85" y="400"/>
                </a:lnTo>
                <a:lnTo>
                  <a:pt x="73" y="424"/>
                </a:lnTo>
                <a:lnTo>
                  <a:pt x="52" y="416"/>
                </a:lnTo>
                <a:lnTo>
                  <a:pt x="9" y="300"/>
                </a:lnTo>
                <a:lnTo>
                  <a:pt x="20" y="217"/>
                </a:lnTo>
                <a:lnTo>
                  <a:pt x="0" y="170"/>
                </a:lnTo>
                <a:lnTo>
                  <a:pt x="10" y="134"/>
                </a:lnTo>
                <a:lnTo>
                  <a:pt x="32" y="127"/>
                </a:lnTo>
                <a:lnTo>
                  <a:pt x="52" y="70"/>
                </a:lnTo>
                <a:lnTo>
                  <a:pt x="52"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21" name="Freeform 20"/>
          <p:cNvSpPr>
            <a:spLocks/>
          </p:cNvSpPr>
          <p:nvPr/>
        </p:nvSpPr>
        <p:spPr bwMode="gray">
          <a:xfrm>
            <a:off x="1158232" y="2855168"/>
            <a:ext cx="817726" cy="1310477"/>
          </a:xfrm>
          <a:custGeom>
            <a:avLst/>
            <a:gdLst/>
            <a:ahLst/>
            <a:cxnLst>
              <a:cxn ang="0">
                <a:pos x="64" y="0"/>
              </a:cxn>
              <a:cxn ang="0">
                <a:pos x="0" y="303"/>
              </a:cxn>
              <a:cxn ang="0">
                <a:pos x="344" y="765"/>
              </a:cxn>
              <a:cxn ang="0">
                <a:pos x="365" y="745"/>
              </a:cxn>
              <a:cxn ang="0">
                <a:pos x="364" y="653"/>
              </a:cxn>
              <a:cxn ang="0">
                <a:pos x="407" y="660"/>
              </a:cxn>
              <a:cxn ang="0">
                <a:pos x="451" y="380"/>
              </a:cxn>
              <a:cxn ang="0">
                <a:pos x="481" y="190"/>
              </a:cxn>
              <a:cxn ang="0">
                <a:pos x="490" y="133"/>
              </a:cxn>
              <a:cxn ang="0">
                <a:pos x="505" y="82"/>
              </a:cxn>
              <a:cxn ang="0">
                <a:pos x="278" y="46"/>
              </a:cxn>
              <a:cxn ang="0">
                <a:pos x="64" y="0"/>
              </a:cxn>
            </a:cxnLst>
            <a:rect l="0" t="0" r="r" b="b"/>
            <a:pathLst>
              <a:path w="505" h="765">
                <a:moveTo>
                  <a:pt x="64" y="0"/>
                </a:moveTo>
                <a:lnTo>
                  <a:pt x="0" y="303"/>
                </a:lnTo>
                <a:lnTo>
                  <a:pt x="344" y="765"/>
                </a:lnTo>
                <a:lnTo>
                  <a:pt x="365" y="745"/>
                </a:lnTo>
                <a:lnTo>
                  <a:pt x="364" y="653"/>
                </a:lnTo>
                <a:lnTo>
                  <a:pt x="407" y="660"/>
                </a:lnTo>
                <a:lnTo>
                  <a:pt x="451" y="380"/>
                </a:lnTo>
                <a:lnTo>
                  <a:pt x="481" y="190"/>
                </a:lnTo>
                <a:lnTo>
                  <a:pt x="490" y="133"/>
                </a:lnTo>
                <a:lnTo>
                  <a:pt x="505" y="82"/>
                </a:lnTo>
                <a:lnTo>
                  <a:pt x="278" y="46"/>
                </a:lnTo>
                <a:lnTo>
                  <a:pt x="64"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ysClr val="windowText" lastClr="000000"/>
              </a:solidFill>
              <a:ea typeface="Arial Unicode MS" pitchFamily="34" charset="-128"/>
              <a:cs typeface="Arial Unicode MS" pitchFamily="34" charset="-128"/>
            </a:endParaRPr>
          </a:p>
        </p:txBody>
      </p:sp>
      <p:sp>
        <p:nvSpPr>
          <p:cNvPr id="22" name="Freeform 21"/>
          <p:cNvSpPr>
            <a:spLocks/>
          </p:cNvSpPr>
          <p:nvPr/>
        </p:nvSpPr>
        <p:spPr bwMode="gray">
          <a:xfrm>
            <a:off x="1607548" y="1782254"/>
            <a:ext cx="736821" cy="1263896"/>
          </a:xfrm>
          <a:custGeom>
            <a:avLst/>
            <a:gdLst/>
            <a:ahLst/>
            <a:cxnLst>
              <a:cxn ang="0">
                <a:pos x="110" y="0"/>
              </a:cxn>
              <a:cxn ang="0">
                <a:pos x="69" y="289"/>
              </a:cxn>
              <a:cxn ang="0">
                <a:pos x="112" y="350"/>
              </a:cxn>
              <a:cxn ang="0">
                <a:pos x="45" y="415"/>
              </a:cxn>
              <a:cxn ang="0">
                <a:pos x="36" y="459"/>
              </a:cxn>
              <a:cxn ang="0">
                <a:pos x="55" y="490"/>
              </a:cxn>
              <a:cxn ang="0">
                <a:pos x="36" y="506"/>
              </a:cxn>
              <a:cxn ang="0">
                <a:pos x="0" y="673"/>
              </a:cxn>
              <a:cxn ang="0">
                <a:pos x="217" y="712"/>
              </a:cxn>
              <a:cxn ang="0">
                <a:pos x="423" y="739"/>
              </a:cxn>
              <a:cxn ang="0">
                <a:pos x="445" y="586"/>
              </a:cxn>
              <a:cxn ang="0">
                <a:pos x="456" y="502"/>
              </a:cxn>
              <a:cxn ang="0">
                <a:pos x="436" y="472"/>
              </a:cxn>
              <a:cxn ang="0">
                <a:pos x="389" y="480"/>
              </a:cxn>
              <a:cxn ang="0">
                <a:pos x="327" y="487"/>
              </a:cxn>
              <a:cxn ang="0">
                <a:pos x="316" y="419"/>
              </a:cxn>
              <a:cxn ang="0">
                <a:pos x="242" y="363"/>
              </a:cxn>
              <a:cxn ang="0">
                <a:pos x="252" y="327"/>
              </a:cxn>
              <a:cxn ang="0">
                <a:pos x="259" y="265"/>
              </a:cxn>
              <a:cxn ang="0">
                <a:pos x="163" y="129"/>
              </a:cxn>
              <a:cxn ang="0">
                <a:pos x="176" y="9"/>
              </a:cxn>
              <a:cxn ang="0">
                <a:pos x="110" y="0"/>
              </a:cxn>
            </a:cxnLst>
            <a:rect l="0" t="0" r="r" b="b"/>
            <a:pathLst>
              <a:path w="456" h="739">
                <a:moveTo>
                  <a:pt x="110" y="0"/>
                </a:moveTo>
                <a:lnTo>
                  <a:pt x="69" y="289"/>
                </a:lnTo>
                <a:lnTo>
                  <a:pt x="112" y="350"/>
                </a:lnTo>
                <a:lnTo>
                  <a:pt x="45" y="415"/>
                </a:lnTo>
                <a:lnTo>
                  <a:pt x="36" y="459"/>
                </a:lnTo>
                <a:lnTo>
                  <a:pt x="55" y="490"/>
                </a:lnTo>
                <a:lnTo>
                  <a:pt x="36" y="506"/>
                </a:lnTo>
                <a:lnTo>
                  <a:pt x="0" y="673"/>
                </a:lnTo>
                <a:lnTo>
                  <a:pt x="217" y="712"/>
                </a:lnTo>
                <a:lnTo>
                  <a:pt x="423" y="739"/>
                </a:lnTo>
                <a:lnTo>
                  <a:pt x="445" y="586"/>
                </a:lnTo>
                <a:lnTo>
                  <a:pt x="456" y="502"/>
                </a:lnTo>
                <a:lnTo>
                  <a:pt x="436" y="472"/>
                </a:lnTo>
                <a:lnTo>
                  <a:pt x="389" y="480"/>
                </a:lnTo>
                <a:lnTo>
                  <a:pt x="327" y="487"/>
                </a:lnTo>
                <a:lnTo>
                  <a:pt x="316" y="419"/>
                </a:lnTo>
                <a:lnTo>
                  <a:pt x="242" y="363"/>
                </a:lnTo>
                <a:lnTo>
                  <a:pt x="252" y="327"/>
                </a:lnTo>
                <a:lnTo>
                  <a:pt x="259" y="265"/>
                </a:lnTo>
                <a:lnTo>
                  <a:pt x="163" y="129"/>
                </a:lnTo>
                <a:lnTo>
                  <a:pt x="176" y="9"/>
                </a:lnTo>
                <a:lnTo>
                  <a:pt x="110"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ea typeface="Arial Unicode MS" pitchFamily="34" charset="-128"/>
              <a:cs typeface="Arial Unicode MS" pitchFamily="34" charset="-128"/>
            </a:endParaRPr>
          </a:p>
        </p:txBody>
      </p:sp>
      <p:sp>
        <p:nvSpPr>
          <p:cNvPr id="23" name="Freeform 22"/>
          <p:cNvSpPr>
            <a:spLocks/>
          </p:cNvSpPr>
          <p:nvPr/>
        </p:nvSpPr>
        <p:spPr bwMode="gray">
          <a:xfrm>
            <a:off x="1837263" y="2998016"/>
            <a:ext cx="680476" cy="933171"/>
          </a:xfrm>
          <a:custGeom>
            <a:avLst/>
            <a:gdLst/>
            <a:ahLst/>
            <a:cxnLst>
              <a:cxn ang="0">
                <a:pos x="79" y="0"/>
              </a:cxn>
              <a:cxn ang="0">
                <a:pos x="286" y="29"/>
              </a:cxn>
              <a:cxn ang="0">
                <a:pos x="272" y="133"/>
              </a:cxn>
              <a:cxn ang="0">
                <a:pos x="423" y="147"/>
              </a:cxn>
              <a:cxn ang="0">
                <a:pos x="382" y="546"/>
              </a:cxn>
              <a:cxn ang="0">
                <a:pos x="0" y="504"/>
              </a:cxn>
              <a:cxn ang="0">
                <a:pos x="39" y="250"/>
              </a:cxn>
              <a:cxn ang="0">
                <a:pos x="79" y="0"/>
              </a:cxn>
            </a:cxnLst>
            <a:rect l="0" t="0" r="r" b="b"/>
            <a:pathLst>
              <a:path w="423" h="546">
                <a:moveTo>
                  <a:pt x="79" y="0"/>
                </a:moveTo>
                <a:lnTo>
                  <a:pt x="286" y="29"/>
                </a:lnTo>
                <a:lnTo>
                  <a:pt x="272" y="133"/>
                </a:lnTo>
                <a:lnTo>
                  <a:pt x="423" y="147"/>
                </a:lnTo>
                <a:lnTo>
                  <a:pt x="382" y="546"/>
                </a:lnTo>
                <a:lnTo>
                  <a:pt x="0" y="504"/>
                </a:lnTo>
                <a:lnTo>
                  <a:pt x="39" y="250"/>
                </a:lnTo>
                <a:lnTo>
                  <a:pt x="79" y="0"/>
                </a:lnTo>
                <a:close/>
              </a:path>
            </a:pathLst>
          </a:custGeom>
          <a:solidFill>
            <a:srgbClr val="B2C23E"/>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24" name="Freeform 23"/>
          <p:cNvSpPr>
            <a:spLocks/>
          </p:cNvSpPr>
          <p:nvPr/>
        </p:nvSpPr>
        <p:spPr bwMode="gray">
          <a:xfrm>
            <a:off x="1867603" y="1796229"/>
            <a:ext cx="1281490" cy="843115"/>
          </a:xfrm>
          <a:custGeom>
            <a:avLst/>
            <a:gdLst/>
            <a:ahLst/>
            <a:cxnLst>
              <a:cxn ang="0">
                <a:pos x="13" y="0"/>
              </a:cxn>
              <a:cxn ang="0">
                <a:pos x="169" y="20"/>
              </a:cxn>
              <a:cxn ang="0">
                <a:pos x="263" y="33"/>
              </a:cxn>
              <a:cxn ang="0">
                <a:pos x="387" y="46"/>
              </a:cxn>
              <a:cxn ang="0">
                <a:pos x="502" y="58"/>
              </a:cxn>
              <a:cxn ang="0">
                <a:pos x="700" y="72"/>
              </a:cxn>
              <a:cxn ang="0">
                <a:pos x="793" y="79"/>
              </a:cxn>
              <a:cxn ang="0">
                <a:pos x="790" y="482"/>
              </a:cxn>
              <a:cxn ang="0">
                <a:pos x="305" y="440"/>
              </a:cxn>
              <a:cxn ang="0">
                <a:pos x="295" y="495"/>
              </a:cxn>
              <a:cxn ang="0">
                <a:pos x="276" y="469"/>
              </a:cxn>
              <a:cxn ang="0">
                <a:pos x="232" y="473"/>
              </a:cxn>
              <a:cxn ang="0">
                <a:pos x="167" y="483"/>
              </a:cxn>
              <a:cxn ang="0">
                <a:pos x="156" y="413"/>
              </a:cxn>
              <a:cxn ang="0">
                <a:pos x="80" y="358"/>
              </a:cxn>
              <a:cxn ang="0">
                <a:pos x="92" y="305"/>
              </a:cxn>
              <a:cxn ang="0">
                <a:pos x="99" y="262"/>
              </a:cxn>
              <a:cxn ang="0">
                <a:pos x="0" y="123"/>
              </a:cxn>
              <a:cxn ang="0">
                <a:pos x="13" y="0"/>
              </a:cxn>
            </a:cxnLst>
            <a:rect l="0" t="0" r="r" b="b"/>
            <a:pathLst>
              <a:path w="793" h="495">
                <a:moveTo>
                  <a:pt x="13" y="0"/>
                </a:moveTo>
                <a:lnTo>
                  <a:pt x="169" y="20"/>
                </a:lnTo>
                <a:lnTo>
                  <a:pt x="263" y="33"/>
                </a:lnTo>
                <a:lnTo>
                  <a:pt x="387" y="46"/>
                </a:lnTo>
                <a:lnTo>
                  <a:pt x="502" y="58"/>
                </a:lnTo>
                <a:lnTo>
                  <a:pt x="700" y="72"/>
                </a:lnTo>
                <a:lnTo>
                  <a:pt x="793" y="79"/>
                </a:lnTo>
                <a:lnTo>
                  <a:pt x="790" y="482"/>
                </a:lnTo>
                <a:lnTo>
                  <a:pt x="305" y="440"/>
                </a:lnTo>
                <a:lnTo>
                  <a:pt x="295" y="495"/>
                </a:lnTo>
                <a:lnTo>
                  <a:pt x="276" y="469"/>
                </a:lnTo>
                <a:lnTo>
                  <a:pt x="232" y="473"/>
                </a:lnTo>
                <a:lnTo>
                  <a:pt x="167" y="483"/>
                </a:lnTo>
                <a:lnTo>
                  <a:pt x="156" y="413"/>
                </a:lnTo>
                <a:lnTo>
                  <a:pt x="80" y="358"/>
                </a:lnTo>
                <a:lnTo>
                  <a:pt x="92" y="305"/>
                </a:lnTo>
                <a:lnTo>
                  <a:pt x="99" y="262"/>
                </a:lnTo>
                <a:lnTo>
                  <a:pt x="0" y="123"/>
                </a:lnTo>
                <a:lnTo>
                  <a:pt x="13"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25" name="Freeform 24"/>
          <p:cNvSpPr>
            <a:spLocks/>
          </p:cNvSpPr>
          <p:nvPr/>
        </p:nvSpPr>
        <p:spPr bwMode="gray">
          <a:xfrm>
            <a:off x="2266353" y="2539971"/>
            <a:ext cx="876961" cy="760822"/>
          </a:xfrm>
          <a:custGeom>
            <a:avLst/>
            <a:gdLst/>
            <a:ahLst/>
            <a:cxnLst>
              <a:cxn ang="0">
                <a:pos x="53" y="0"/>
              </a:cxn>
              <a:cxn ang="0">
                <a:pos x="33" y="166"/>
              </a:cxn>
              <a:cxn ang="0">
                <a:pos x="0" y="403"/>
              </a:cxn>
              <a:cxn ang="0">
                <a:pos x="158" y="416"/>
              </a:cxn>
              <a:cxn ang="0">
                <a:pos x="525" y="444"/>
              </a:cxn>
              <a:cxn ang="0">
                <a:pos x="543" y="46"/>
              </a:cxn>
              <a:cxn ang="0">
                <a:pos x="53" y="0"/>
              </a:cxn>
            </a:cxnLst>
            <a:rect l="0" t="0" r="r" b="b"/>
            <a:pathLst>
              <a:path w="543" h="444">
                <a:moveTo>
                  <a:pt x="53" y="0"/>
                </a:moveTo>
                <a:lnTo>
                  <a:pt x="33" y="166"/>
                </a:lnTo>
                <a:lnTo>
                  <a:pt x="0" y="403"/>
                </a:lnTo>
                <a:lnTo>
                  <a:pt x="158" y="416"/>
                </a:lnTo>
                <a:lnTo>
                  <a:pt x="525" y="444"/>
                </a:lnTo>
                <a:lnTo>
                  <a:pt x="543" y="46"/>
                </a:lnTo>
                <a:lnTo>
                  <a:pt x="53"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26" name="Freeform 26"/>
          <p:cNvSpPr>
            <a:spLocks/>
          </p:cNvSpPr>
          <p:nvPr/>
        </p:nvSpPr>
        <p:spPr bwMode="gray">
          <a:xfrm>
            <a:off x="1621996" y="3856658"/>
            <a:ext cx="830729" cy="975094"/>
          </a:xfrm>
          <a:custGeom>
            <a:avLst/>
            <a:gdLst/>
            <a:ahLst/>
            <a:cxnLst>
              <a:cxn ang="0">
                <a:pos x="130" y="0"/>
              </a:cxn>
              <a:cxn ang="0">
                <a:pos x="120" y="74"/>
              </a:cxn>
              <a:cxn ang="0">
                <a:pos x="76" y="65"/>
              </a:cxn>
              <a:cxn ang="0">
                <a:pos x="78" y="161"/>
              </a:cxn>
              <a:cxn ang="0">
                <a:pos x="57" y="180"/>
              </a:cxn>
              <a:cxn ang="0">
                <a:pos x="88" y="238"/>
              </a:cxn>
              <a:cxn ang="0">
                <a:pos x="57" y="264"/>
              </a:cxn>
              <a:cxn ang="0">
                <a:pos x="40" y="307"/>
              </a:cxn>
              <a:cxn ang="0">
                <a:pos x="16" y="348"/>
              </a:cxn>
              <a:cxn ang="0">
                <a:pos x="33" y="372"/>
              </a:cxn>
              <a:cxn ang="0">
                <a:pos x="3" y="382"/>
              </a:cxn>
              <a:cxn ang="0">
                <a:pos x="0" y="421"/>
              </a:cxn>
              <a:cxn ang="0">
                <a:pos x="288" y="567"/>
              </a:cxn>
              <a:cxn ang="0">
                <a:pos x="451" y="570"/>
              </a:cxn>
              <a:cxn ang="0">
                <a:pos x="513" y="44"/>
              </a:cxn>
              <a:cxn ang="0">
                <a:pos x="130" y="0"/>
              </a:cxn>
            </a:cxnLst>
            <a:rect l="0" t="0" r="r" b="b"/>
            <a:pathLst>
              <a:path w="513" h="570">
                <a:moveTo>
                  <a:pt x="130" y="0"/>
                </a:moveTo>
                <a:lnTo>
                  <a:pt x="120" y="74"/>
                </a:lnTo>
                <a:lnTo>
                  <a:pt x="76" y="65"/>
                </a:lnTo>
                <a:lnTo>
                  <a:pt x="78" y="161"/>
                </a:lnTo>
                <a:lnTo>
                  <a:pt x="57" y="180"/>
                </a:lnTo>
                <a:lnTo>
                  <a:pt x="88" y="238"/>
                </a:lnTo>
                <a:lnTo>
                  <a:pt x="57" y="264"/>
                </a:lnTo>
                <a:lnTo>
                  <a:pt x="40" y="307"/>
                </a:lnTo>
                <a:lnTo>
                  <a:pt x="16" y="348"/>
                </a:lnTo>
                <a:lnTo>
                  <a:pt x="33" y="372"/>
                </a:lnTo>
                <a:lnTo>
                  <a:pt x="3" y="382"/>
                </a:lnTo>
                <a:lnTo>
                  <a:pt x="0" y="421"/>
                </a:lnTo>
                <a:lnTo>
                  <a:pt x="288" y="567"/>
                </a:lnTo>
                <a:lnTo>
                  <a:pt x="451" y="570"/>
                </a:lnTo>
                <a:lnTo>
                  <a:pt x="513" y="44"/>
                </a:lnTo>
                <a:lnTo>
                  <a:pt x="130"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27" name="Freeform 27"/>
          <p:cNvSpPr>
            <a:spLocks/>
          </p:cNvSpPr>
          <p:nvPr/>
        </p:nvSpPr>
        <p:spPr bwMode="gray">
          <a:xfrm>
            <a:off x="2344369" y="3921871"/>
            <a:ext cx="881295" cy="930066"/>
          </a:xfrm>
          <a:custGeom>
            <a:avLst/>
            <a:gdLst/>
            <a:ahLst/>
            <a:cxnLst>
              <a:cxn ang="0">
                <a:pos x="66" y="0"/>
              </a:cxn>
              <a:cxn ang="0">
                <a:pos x="544" y="21"/>
              </a:cxn>
              <a:cxn ang="0">
                <a:pos x="521" y="498"/>
              </a:cxn>
              <a:cxn ang="0">
                <a:pos x="366" y="490"/>
              </a:cxn>
              <a:cxn ang="0">
                <a:pos x="220" y="485"/>
              </a:cxn>
              <a:cxn ang="0">
                <a:pos x="220" y="504"/>
              </a:cxn>
              <a:cxn ang="0">
                <a:pos x="99" y="504"/>
              </a:cxn>
              <a:cxn ang="0">
                <a:pos x="91" y="540"/>
              </a:cxn>
              <a:cxn ang="0">
                <a:pos x="0" y="528"/>
              </a:cxn>
              <a:cxn ang="0">
                <a:pos x="51" y="124"/>
              </a:cxn>
              <a:cxn ang="0">
                <a:pos x="66" y="0"/>
              </a:cxn>
            </a:cxnLst>
            <a:rect l="0" t="0" r="r" b="b"/>
            <a:pathLst>
              <a:path w="544" h="540">
                <a:moveTo>
                  <a:pt x="66" y="0"/>
                </a:moveTo>
                <a:lnTo>
                  <a:pt x="544" y="21"/>
                </a:lnTo>
                <a:lnTo>
                  <a:pt x="521" y="498"/>
                </a:lnTo>
                <a:lnTo>
                  <a:pt x="366" y="490"/>
                </a:lnTo>
                <a:lnTo>
                  <a:pt x="220" y="485"/>
                </a:lnTo>
                <a:lnTo>
                  <a:pt x="220" y="504"/>
                </a:lnTo>
                <a:lnTo>
                  <a:pt x="99" y="504"/>
                </a:lnTo>
                <a:lnTo>
                  <a:pt x="91" y="540"/>
                </a:lnTo>
                <a:lnTo>
                  <a:pt x="0" y="528"/>
                </a:lnTo>
                <a:lnTo>
                  <a:pt x="51" y="124"/>
                </a:lnTo>
                <a:lnTo>
                  <a:pt x="66" y="0"/>
                </a:lnTo>
                <a:close/>
              </a:path>
            </a:pathLst>
          </a:custGeom>
          <a:solidFill>
            <a:srgbClr val="B2C23E"/>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28" name="Freeform 28"/>
          <p:cNvSpPr>
            <a:spLocks/>
          </p:cNvSpPr>
          <p:nvPr/>
        </p:nvSpPr>
        <p:spPr bwMode="gray">
          <a:xfrm>
            <a:off x="2693997" y="4056956"/>
            <a:ext cx="1785707" cy="1745232"/>
          </a:xfrm>
          <a:custGeom>
            <a:avLst/>
            <a:gdLst/>
            <a:ahLst/>
            <a:cxnLst>
              <a:cxn ang="0">
                <a:pos x="320" y="0"/>
              </a:cxn>
              <a:cxn ang="0">
                <a:pos x="564" y="8"/>
              </a:cxn>
              <a:cxn ang="0">
                <a:pos x="564" y="194"/>
              </a:cxn>
              <a:cxn ang="0">
                <a:pos x="688" y="245"/>
              </a:cxn>
              <a:cxn ang="0">
                <a:pos x="723" y="228"/>
              </a:cxn>
              <a:cxn ang="0">
                <a:pos x="804" y="268"/>
              </a:cxn>
              <a:cxn ang="0">
                <a:pos x="853" y="265"/>
              </a:cxn>
              <a:cxn ang="0">
                <a:pos x="947" y="225"/>
              </a:cxn>
              <a:cxn ang="0">
                <a:pos x="1001" y="264"/>
              </a:cxn>
              <a:cxn ang="0">
                <a:pos x="1048" y="274"/>
              </a:cxn>
              <a:cxn ang="0">
                <a:pos x="1048" y="425"/>
              </a:cxn>
              <a:cxn ang="0">
                <a:pos x="1104" y="520"/>
              </a:cxn>
              <a:cxn ang="0">
                <a:pos x="1091" y="648"/>
              </a:cxn>
              <a:cxn ang="0">
                <a:pos x="1031" y="700"/>
              </a:cxn>
              <a:cxn ang="0">
                <a:pos x="1018" y="652"/>
              </a:cxn>
              <a:cxn ang="0">
                <a:pos x="1001" y="674"/>
              </a:cxn>
              <a:cxn ang="0">
                <a:pos x="1014" y="704"/>
              </a:cxn>
              <a:cxn ang="0">
                <a:pos x="907" y="781"/>
              </a:cxn>
              <a:cxn ang="0">
                <a:pos x="881" y="785"/>
              </a:cxn>
              <a:cxn ang="0">
                <a:pos x="825" y="824"/>
              </a:cxn>
              <a:cxn ang="0">
                <a:pos x="825" y="845"/>
              </a:cxn>
              <a:cxn ang="0">
                <a:pos x="808" y="850"/>
              </a:cxn>
              <a:cxn ang="0">
                <a:pos x="821" y="875"/>
              </a:cxn>
              <a:cxn ang="0">
                <a:pos x="791" y="914"/>
              </a:cxn>
              <a:cxn ang="0">
                <a:pos x="808" y="970"/>
              </a:cxn>
              <a:cxn ang="0">
                <a:pos x="825" y="988"/>
              </a:cxn>
              <a:cxn ang="0">
                <a:pos x="821" y="1022"/>
              </a:cxn>
              <a:cxn ang="0">
                <a:pos x="778" y="1022"/>
              </a:cxn>
              <a:cxn ang="0">
                <a:pos x="740" y="1005"/>
              </a:cxn>
              <a:cxn ang="0">
                <a:pos x="714" y="1009"/>
              </a:cxn>
              <a:cxn ang="0">
                <a:pos x="628" y="979"/>
              </a:cxn>
              <a:cxn ang="0">
                <a:pos x="590" y="862"/>
              </a:cxn>
              <a:cxn ang="0">
                <a:pos x="530" y="807"/>
              </a:cxn>
              <a:cxn ang="0">
                <a:pos x="477" y="704"/>
              </a:cxn>
              <a:cxn ang="0">
                <a:pos x="453" y="694"/>
              </a:cxn>
              <a:cxn ang="0">
                <a:pos x="424" y="668"/>
              </a:cxn>
              <a:cxn ang="0">
                <a:pos x="397" y="668"/>
              </a:cxn>
              <a:cxn ang="0">
                <a:pos x="355" y="660"/>
              </a:cxn>
              <a:cxn ang="0">
                <a:pos x="324" y="668"/>
              </a:cxn>
              <a:cxn ang="0">
                <a:pos x="303" y="720"/>
              </a:cxn>
              <a:cxn ang="0">
                <a:pos x="270" y="728"/>
              </a:cxn>
              <a:cxn ang="0">
                <a:pos x="200" y="688"/>
              </a:cxn>
              <a:cxn ang="0">
                <a:pos x="158" y="640"/>
              </a:cxn>
              <a:cxn ang="0">
                <a:pos x="151" y="581"/>
              </a:cxn>
              <a:cxn ang="0">
                <a:pos x="121" y="541"/>
              </a:cxn>
              <a:cxn ang="0">
                <a:pos x="51" y="485"/>
              </a:cxn>
              <a:cxn ang="0">
                <a:pos x="0" y="427"/>
              </a:cxn>
              <a:cxn ang="0">
                <a:pos x="0" y="402"/>
              </a:cxn>
              <a:cxn ang="0">
                <a:pos x="167" y="404"/>
              </a:cxn>
              <a:cxn ang="0">
                <a:pos x="303" y="415"/>
              </a:cxn>
              <a:cxn ang="0">
                <a:pos x="320" y="0"/>
              </a:cxn>
            </a:cxnLst>
            <a:rect l="0" t="0" r="r" b="b"/>
            <a:pathLst>
              <a:path w="1104" h="1022">
                <a:moveTo>
                  <a:pt x="320" y="0"/>
                </a:moveTo>
                <a:lnTo>
                  <a:pt x="564" y="8"/>
                </a:lnTo>
                <a:lnTo>
                  <a:pt x="564" y="194"/>
                </a:lnTo>
                <a:lnTo>
                  <a:pt x="688" y="245"/>
                </a:lnTo>
                <a:lnTo>
                  <a:pt x="723" y="228"/>
                </a:lnTo>
                <a:lnTo>
                  <a:pt x="804" y="268"/>
                </a:lnTo>
                <a:lnTo>
                  <a:pt x="853" y="265"/>
                </a:lnTo>
                <a:lnTo>
                  <a:pt x="947" y="225"/>
                </a:lnTo>
                <a:lnTo>
                  <a:pt x="1001" y="264"/>
                </a:lnTo>
                <a:lnTo>
                  <a:pt x="1048" y="274"/>
                </a:lnTo>
                <a:lnTo>
                  <a:pt x="1048" y="425"/>
                </a:lnTo>
                <a:lnTo>
                  <a:pt x="1104" y="520"/>
                </a:lnTo>
                <a:lnTo>
                  <a:pt x="1091" y="648"/>
                </a:lnTo>
                <a:lnTo>
                  <a:pt x="1031" y="700"/>
                </a:lnTo>
                <a:lnTo>
                  <a:pt x="1018" y="652"/>
                </a:lnTo>
                <a:lnTo>
                  <a:pt x="1001" y="674"/>
                </a:lnTo>
                <a:lnTo>
                  <a:pt x="1014" y="704"/>
                </a:lnTo>
                <a:lnTo>
                  <a:pt x="907" y="781"/>
                </a:lnTo>
                <a:lnTo>
                  <a:pt x="881" y="785"/>
                </a:lnTo>
                <a:lnTo>
                  <a:pt x="825" y="824"/>
                </a:lnTo>
                <a:lnTo>
                  <a:pt x="825" y="845"/>
                </a:lnTo>
                <a:lnTo>
                  <a:pt x="808" y="850"/>
                </a:lnTo>
                <a:lnTo>
                  <a:pt x="821" y="875"/>
                </a:lnTo>
                <a:lnTo>
                  <a:pt x="791" y="914"/>
                </a:lnTo>
                <a:lnTo>
                  <a:pt x="808" y="970"/>
                </a:lnTo>
                <a:lnTo>
                  <a:pt x="825" y="988"/>
                </a:lnTo>
                <a:lnTo>
                  <a:pt x="821" y="1022"/>
                </a:lnTo>
                <a:lnTo>
                  <a:pt x="778" y="1022"/>
                </a:lnTo>
                <a:lnTo>
                  <a:pt x="740" y="1005"/>
                </a:lnTo>
                <a:lnTo>
                  <a:pt x="714" y="1009"/>
                </a:lnTo>
                <a:lnTo>
                  <a:pt x="628" y="979"/>
                </a:lnTo>
                <a:lnTo>
                  <a:pt x="590" y="862"/>
                </a:lnTo>
                <a:lnTo>
                  <a:pt x="530" y="807"/>
                </a:lnTo>
                <a:lnTo>
                  <a:pt x="477" y="704"/>
                </a:lnTo>
                <a:lnTo>
                  <a:pt x="453" y="694"/>
                </a:lnTo>
                <a:lnTo>
                  <a:pt x="424" y="668"/>
                </a:lnTo>
                <a:lnTo>
                  <a:pt x="397" y="668"/>
                </a:lnTo>
                <a:lnTo>
                  <a:pt x="355" y="660"/>
                </a:lnTo>
                <a:lnTo>
                  <a:pt x="324" y="668"/>
                </a:lnTo>
                <a:lnTo>
                  <a:pt x="303" y="720"/>
                </a:lnTo>
                <a:lnTo>
                  <a:pt x="270" y="728"/>
                </a:lnTo>
                <a:lnTo>
                  <a:pt x="200" y="688"/>
                </a:lnTo>
                <a:lnTo>
                  <a:pt x="158" y="640"/>
                </a:lnTo>
                <a:lnTo>
                  <a:pt x="151" y="581"/>
                </a:lnTo>
                <a:lnTo>
                  <a:pt x="121" y="541"/>
                </a:lnTo>
                <a:lnTo>
                  <a:pt x="51" y="485"/>
                </a:lnTo>
                <a:lnTo>
                  <a:pt x="0" y="427"/>
                </a:lnTo>
                <a:lnTo>
                  <a:pt x="0" y="402"/>
                </a:lnTo>
                <a:lnTo>
                  <a:pt x="167" y="404"/>
                </a:lnTo>
                <a:lnTo>
                  <a:pt x="303" y="415"/>
                </a:lnTo>
                <a:lnTo>
                  <a:pt x="320" y="0"/>
                </a:lnTo>
                <a:close/>
              </a:path>
            </a:pathLst>
          </a:custGeom>
          <a:solidFill>
            <a:srgbClr val="3FA9C0"/>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ea typeface="Arial Unicode MS" pitchFamily="34" charset="-128"/>
              <a:cs typeface="Arial Unicode MS" pitchFamily="34" charset="-128"/>
            </a:endParaRPr>
          </a:p>
        </p:txBody>
      </p:sp>
      <p:sp>
        <p:nvSpPr>
          <p:cNvPr id="29" name="Freeform 29"/>
          <p:cNvSpPr>
            <a:spLocks/>
          </p:cNvSpPr>
          <p:nvPr/>
        </p:nvSpPr>
        <p:spPr bwMode="gray">
          <a:xfrm>
            <a:off x="3149093" y="1939077"/>
            <a:ext cx="861069" cy="529470"/>
          </a:xfrm>
          <a:custGeom>
            <a:avLst/>
            <a:gdLst/>
            <a:ahLst/>
            <a:cxnLst>
              <a:cxn ang="0">
                <a:pos x="1" y="0"/>
              </a:cxn>
              <a:cxn ang="0">
                <a:pos x="445" y="10"/>
              </a:cxn>
              <a:cxn ang="0">
                <a:pos x="478" y="101"/>
              </a:cxn>
              <a:cxn ang="0">
                <a:pos x="510" y="171"/>
              </a:cxn>
              <a:cxn ang="0">
                <a:pos x="531" y="286"/>
              </a:cxn>
              <a:cxn ang="0">
                <a:pos x="518" y="311"/>
              </a:cxn>
              <a:cxn ang="0">
                <a:pos x="354" y="307"/>
              </a:cxn>
              <a:cxn ang="0">
                <a:pos x="0" y="301"/>
              </a:cxn>
              <a:cxn ang="0">
                <a:pos x="1" y="0"/>
              </a:cxn>
            </a:cxnLst>
            <a:rect l="0" t="0" r="r" b="b"/>
            <a:pathLst>
              <a:path w="531" h="311">
                <a:moveTo>
                  <a:pt x="1" y="0"/>
                </a:moveTo>
                <a:lnTo>
                  <a:pt x="445" y="10"/>
                </a:lnTo>
                <a:lnTo>
                  <a:pt x="478" y="101"/>
                </a:lnTo>
                <a:lnTo>
                  <a:pt x="510" y="171"/>
                </a:lnTo>
                <a:lnTo>
                  <a:pt x="531" y="286"/>
                </a:lnTo>
                <a:lnTo>
                  <a:pt x="518" y="311"/>
                </a:lnTo>
                <a:lnTo>
                  <a:pt x="354" y="307"/>
                </a:lnTo>
                <a:lnTo>
                  <a:pt x="0" y="301"/>
                </a:lnTo>
                <a:lnTo>
                  <a:pt x="1"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30" name="Freeform 30"/>
          <p:cNvSpPr>
            <a:spLocks/>
          </p:cNvSpPr>
          <p:nvPr/>
        </p:nvSpPr>
        <p:spPr bwMode="gray">
          <a:xfrm>
            <a:off x="3124532" y="2446809"/>
            <a:ext cx="905856" cy="622632"/>
          </a:xfrm>
          <a:custGeom>
            <a:avLst/>
            <a:gdLst/>
            <a:ahLst/>
            <a:cxnLst>
              <a:cxn ang="0">
                <a:pos x="10" y="0"/>
              </a:cxn>
              <a:cxn ang="0">
                <a:pos x="9" y="141"/>
              </a:cxn>
              <a:cxn ang="0">
                <a:pos x="0" y="307"/>
              </a:cxn>
              <a:cxn ang="0">
                <a:pos x="406" y="313"/>
              </a:cxn>
              <a:cxn ang="0">
                <a:pos x="449" y="336"/>
              </a:cxn>
              <a:cxn ang="0">
                <a:pos x="479" y="304"/>
              </a:cxn>
              <a:cxn ang="0">
                <a:pos x="559" y="364"/>
              </a:cxn>
              <a:cxn ang="0">
                <a:pos x="548" y="301"/>
              </a:cxn>
              <a:cxn ang="0">
                <a:pos x="555" y="253"/>
              </a:cxn>
              <a:cxn ang="0">
                <a:pos x="559" y="87"/>
              </a:cxn>
              <a:cxn ang="0">
                <a:pos x="523" y="51"/>
              </a:cxn>
              <a:cxn ang="0">
                <a:pos x="538" y="6"/>
              </a:cxn>
              <a:cxn ang="0">
                <a:pos x="272" y="4"/>
              </a:cxn>
              <a:cxn ang="0">
                <a:pos x="10" y="0"/>
              </a:cxn>
            </a:cxnLst>
            <a:rect l="0" t="0" r="r" b="b"/>
            <a:pathLst>
              <a:path w="559" h="364">
                <a:moveTo>
                  <a:pt x="10" y="0"/>
                </a:moveTo>
                <a:lnTo>
                  <a:pt x="9" y="141"/>
                </a:lnTo>
                <a:lnTo>
                  <a:pt x="0" y="307"/>
                </a:lnTo>
                <a:lnTo>
                  <a:pt x="406" y="313"/>
                </a:lnTo>
                <a:lnTo>
                  <a:pt x="449" y="336"/>
                </a:lnTo>
                <a:lnTo>
                  <a:pt x="479" y="304"/>
                </a:lnTo>
                <a:lnTo>
                  <a:pt x="559" y="364"/>
                </a:lnTo>
                <a:lnTo>
                  <a:pt x="548" y="301"/>
                </a:lnTo>
                <a:lnTo>
                  <a:pt x="555" y="253"/>
                </a:lnTo>
                <a:lnTo>
                  <a:pt x="559" y="87"/>
                </a:lnTo>
                <a:lnTo>
                  <a:pt x="523" y="51"/>
                </a:lnTo>
                <a:lnTo>
                  <a:pt x="538" y="6"/>
                </a:lnTo>
                <a:lnTo>
                  <a:pt x="272" y="4"/>
                </a:lnTo>
                <a:lnTo>
                  <a:pt x="10"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ea typeface="Arial Unicode MS" pitchFamily="34" charset="-128"/>
              <a:cs typeface="Arial Unicode MS" pitchFamily="34" charset="-128"/>
            </a:endParaRPr>
          </a:p>
        </p:txBody>
      </p:sp>
      <p:sp>
        <p:nvSpPr>
          <p:cNvPr id="31" name="Freeform 31"/>
          <p:cNvSpPr>
            <a:spLocks/>
          </p:cNvSpPr>
          <p:nvPr/>
        </p:nvSpPr>
        <p:spPr bwMode="gray">
          <a:xfrm>
            <a:off x="3115863" y="2956094"/>
            <a:ext cx="1076336" cy="512390"/>
          </a:xfrm>
          <a:custGeom>
            <a:avLst/>
            <a:gdLst/>
            <a:ahLst/>
            <a:cxnLst>
              <a:cxn ang="0">
                <a:pos x="7" y="0"/>
              </a:cxn>
              <a:cxn ang="0">
                <a:pos x="0" y="198"/>
              </a:cxn>
              <a:cxn ang="0">
                <a:pos x="150" y="203"/>
              </a:cxn>
              <a:cxn ang="0">
                <a:pos x="148" y="300"/>
              </a:cxn>
              <a:cxn ang="0">
                <a:pos x="351" y="297"/>
              </a:cxn>
              <a:cxn ang="0">
                <a:pos x="533" y="294"/>
              </a:cxn>
              <a:cxn ang="0">
                <a:pos x="666" y="297"/>
              </a:cxn>
              <a:cxn ang="0">
                <a:pos x="624" y="213"/>
              </a:cxn>
              <a:cxn ang="0">
                <a:pos x="596" y="134"/>
              </a:cxn>
              <a:cxn ang="0">
                <a:pos x="564" y="53"/>
              </a:cxn>
              <a:cxn ang="0">
                <a:pos x="488" y="1"/>
              </a:cxn>
              <a:cxn ang="0">
                <a:pos x="454" y="31"/>
              </a:cxn>
              <a:cxn ang="0">
                <a:pos x="413" y="10"/>
              </a:cxn>
              <a:cxn ang="0">
                <a:pos x="231" y="4"/>
              </a:cxn>
              <a:cxn ang="0">
                <a:pos x="7" y="0"/>
              </a:cxn>
            </a:cxnLst>
            <a:rect l="0" t="0" r="r" b="b"/>
            <a:pathLst>
              <a:path w="666" h="300">
                <a:moveTo>
                  <a:pt x="7" y="0"/>
                </a:moveTo>
                <a:lnTo>
                  <a:pt x="0" y="198"/>
                </a:lnTo>
                <a:lnTo>
                  <a:pt x="150" y="203"/>
                </a:lnTo>
                <a:lnTo>
                  <a:pt x="148" y="300"/>
                </a:lnTo>
                <a:lnTo>
                  <a:pt x="351" y="297"/>
                </a:lnTo>
                <a:lnTo>
                  <a:pt x="533" y="294"/>
                </a:lnTo>
                <a:lnTo>
                  <a:pt x="666" y="297"/>
                </a:lnTo>
                <a:lnTo>
                  <a:pt x="624" y="213"/>
                </a:lnTo>
                <a:lnTo>
                  <a:pt x="596" y="134"/>
                </a:lnTo>
                <a:lnTo>
                  <a:pt x="564" y="53"/>
                </a:lnTo>
                <a:lnTo>
                  <a:pt x="488" y="1"/>
                </a:lnTo>
                <a:lnTo>
                  <a:pt x="454" y="31"/>
                </a:lnTo>
                <a:lnTo>
                  <a:pt x="413" y="10"/>
                </a:lnTo>
                <a:lnTo>
                  <a:pt x="231" y="4"/>
                </a:lnTo>
                <a:lnTo>
                  <a:pt x="7" y="0"/>
                </a:lnTo>
                <a:close/>
              </a:path>
            </a:pathLst>
          </a:custGeom>
          <a:solidFill>
            <a:srgbClr val="B2C23E"/>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32" name="Freeform 32"/>
          <p:cNvSpPr>
            <a:spLocks/>
          </p:cNvSpPr>
          <p:nvPr/>
        </p:nvSpPr>
        <p:spPr bwMode="gray">
          <a:xfrm>
            <a:off x="3339799" y="3462273"/>
            <a:ext cx="947754" cy="513943"/>
          </a:xfrm>
          <a:custGeom>
            <a:avLst/>
            <a:gdLst/>
            <a:ahLst/>
            <a:cxnLst>
              <a:cxn ang="0">
                <a:pos x="6" y="2"/>
              </a:cxn>
              <a:cxn ang="0">
                <a:pos x="5" y="174"/>
              </a:cxn>
              <a:cxn ang="0">
                <a:pos x="0" y="295"/>
              </a:cxn>
              <a:cxn ang="0">
                <a:pos x="586" y="298"/>
              </a:cxn>
              <a:cxn ang="0">
                <a:pos x="575" y="142"/>
              </a:cxn>
              <a:cxn ang="0">
                <a:pos x="575" y="84"/>
              </a:cxn>
              <a:cxn ang="0">
                <a:pos x="527" y="48"/>
              </a:cxn>
              <a:cxn ang="0">
                <a:pos x="542" y="17"/>
              </a:cxn>
              <a:cxn ang="0">
                <a:pos x="522" y="0"/>
              </a:cxn>
              <a:cxn ang="0">
                <a:pos x="256" y="2"/>
              </a:cxn>
              <a:cxn ang="0">
                <a:pos x="6" y="2"/>
              </a:cxn>
            </a:cxnLst>
            <a:rect l="0" t="0" r="r" b="b"/>
            <a:pathLst>
              <a:path w="586" h="298">
                <a:moveTo>
                  <a:pt x="6" y="2"/>
                </a:moveTo>
                <a:lnTo>
                  <a:pt x="5" y="174"/>
                </a:lnTo>
                <a:lnTo>
                  <a:pt x="0" y="295"/>
                </a:lnTo>
                <a:lnTo>
                  <a:pt x="586" y="298"/>
                </a:lnTo>
                <a:lnTo>
                  <a:pt x="575" y="142"/>
                </a:lnTo>
                <a:lnTo>
                  <a:pt x="575" y="84"/>
                </a:lnTo>
                <a:lnTo>
                  <a:pt x="527" y="48"/>
                </a:lnTo>
                <a:lnTo>
                  <a:pt x="542" y="17"/>
                </a:lnTo>
                <a:lnTo>
                  <a:pt x="522" y="0"/>
                </a:lnTo>
                <a:lnTo>
                  <a:pt x="256" y="2"/>
                </a:lnTo>
                <a:lnTo>
                  <a:pt x="6" y="2"/>
                </a:lnTo>
                <a:close/>
              </a:path>
            </a:pathLst>
          </a:custGeom>
          <a:solidFill>
            <a:srgbClr val="E3E3E3"/>
          </a:solidFill>
          <a:ln w="9525" cap="flat" cmpd="sng">
            <a:solidFill>
              <a:srgbClr val="FFFFFF"/>
            </a:solidFill>
            <a:prstDash val="solid"/>
            <a:round/>
            <a:headEnd type="none" w="med" len="med"/>
            <a:tailEnd type="none" w="med" len="med"/>
          </a:ln>
          <a:effectLst/>
        </p:spPr>
        <p:txBody>
          <a:bodyPr wrap="none" anchor="ctr"/>
          <a:lstStyle/>
          <a:p>
            <a:pPr algn="ctr">
              <a:spcBef>
                <a:spcPct val="50000"/>
              </a:spcBef>
              <a:buClr>
                <a:srgbClr val="FECC68"/>
              </a:buClr>
              <a:buSzPct val="85000"/>
              <a:buFont typeface="Wingdings 2" pitchFamily="18" charset="2"/>
              <a:buNone/>
              <a:defRPr/>
            </a:pPr>
            <a:endParaRPr lang="en-US" sz="1400" kern="0" dirty="0">
              <a:solidFill>
                <a:sysClr val="windowText" lastClr="000000"/>
              </a:solidFill>
              <a:ea typeface="Arial Unicode MS" pitchFamily="34" charset="-128"/>
              <a:cs typeface="Arial Unicode MS" pitchFamily="34" charset="-128"/>
            </a:endParaRPr>
          </a:p>
        </p:txBody>
      </p:sp>
      <p:sp>
        <p:nvSpPr>
          <p:cNvPr id="33" name="Freeform 33"/>
          <p:cNvSpPr>
            <a:spLocks/>
          </p:cNvSpPr>
          <p:nvPr/>
        </p:nvSpPr>
        <p:spPr bwMode="gray">
          <a:xfrm>
            <a:off x="3211217" y="3962241"/>
            <a:ext cx="1108120" cy="563629"/>
          </a:xfrm>
          <a:custGeom>
            <a:avLst/>
            <a:gdLst/>
            <a:ahLst/>
            <a:cxnLst>
              <a:cxn ang="0">
                <a:pos x="4" y="0"/>
              </a:cxn>
              <a:cxn ang="0">
                <a:pos x="0" y="59"/>
              </a:cxn>
              <a:cxn ang="0">
                <a:pos x="243" y="67"/>
              </a:cxn>
              <a:cxn ang="0">
                <a:pos x="244" y="254"/>
              </a:cxn>
              <a:cxn ang="0">
                <a:pos x="368" y="306"/>
              </a:cxn>
              <a:cxn ang="0">
                <a:pos x="403" y="287"/>
              </a:cxn>
              <a:cxn ang="0">
                <a:pos x="481" y="329"/>
              </a:cxn>
              <a:cxn ang="0">
                <a:pos x="533" y="327"/>
              </a:cxn>
              <a:cxn ang="0">
                <a:pos x="627" y="287"/>
              </a:cxn>
              <a:cxn ang="0">
                <a:pos x="683" y="326"/>
              </a:cxn>
              <a:cxn ang="0">
                <a:pos x="683" y="123"/>
              </a:cxn>
              <a:cxn ang="0">
                <a:pos x="665" y="4"/>
              </a:cxn>
              <a:cxn ang="0">
                <a:pos x="4" y="0"/>
              </a:cxn>
            </a:cxnLst>
            <a:rect l="0" t="0" r="r" b="b"/>
            <a:pathLst>
              <a:path w="683" h="329">
                <a:moveTo>
                  <a:pt x="4" y="0"/>
                </a:moveTo>
                <a:lnTo>
                  <a:pt x="0" y="59"/>
                </a:lnTo>
                <a:lnTo>
                  <a:pt x="243" y="67"/>
                </a:lnTo>
                <a:lnTo>
                  <a:pt x="244" y="254"/>
                </a:lnTo>
                <a:lnTo>
                  <a:pt x="368" y="306"/>
                </a:lnTo>
                <a:lnTo>
                  <a:pt x="403" y="287"/>
                </a:lnTo>
                <a:lnTo>
                  <a:pt x="481" y="329"/>
                </a:lnTo>
                <a:lnTo>
                  <a:pt x="533" y="327"/>
                </a:lnTo>
                <a:lnTo>
                  <a:pt x="627" y="287"/>
                </a:lnTo>
                <a:lnTo>
                  <a:pt x="683" y="326"/>
                </a:lnTo>
                <a:lnTo>
                  <a:pt x="683" y="123"/>
                </a:lnTo>
                <a:lnTo>
                  <a:pt x="665" y="4"/>
                </a:lnTo>
                <a:lnTo>
                  <a:pt x="4" y="0"/>
                </a:lnTo>
                <a:close/>
              </a:path>
            </a:pathLst>
          </a:custGeom>
          <a:solidFill>
            <a:srgbClr val="3FA9C0"/>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ysClr val="windowText" lastClr="000000"/>
              </a:solidFill>
              <a:ea typeface="Arial Unicode MS" pitchFamily="34" charset="-128"/>
              <a:cs typeface="Arial Unicode MS" pitchFamily="34" charset="-128"/>
            </a:endParaRPr>
          </a:p>
        </p:txBody>
      </p:sp>
      <p:sp>
        <p:nvSpPr>
          <p:cNvPr id="34" name="Freeform 34"/>
          <p:cNvSpPr>
            <a:spLocks/>
          </p:cNvSpPr>
          <p:nvPr/>
        </p:nvSpPr>
        <p:spPr bwMode="gray">
          <a:xfrm>
            <a:off x="4297666" y="3987085"/>
            <a:ext cx="618351" cy="613315"/>
          </a:xfrm>
          <a:custGeom>
            <a:avLst/>
            <a:gdLst/>
            <a:ahLst/>
            <a:cxnLst>
              <a:cxn ang="0">
                <a:pos x="0" y="33"/>
              </a:cxn>
              <a:cxn ang="0">
                <a:pos x="151" y="14"/>
              </a:cxn>
              <a:cxn ang="0">
                <a:pos x="338" y="0"/>
              </a:cxn>
              <a:cxn ang="0">
                <a:pos x="328" y="47"/>
              </a:cxn>
              <a:cxn ang="0">
                <a:pos x="370" y="37"/>
              </a:cxn>
              <a:cxn ang="0">
                <a:pos x="384" y="68"/>
              </a:cxn>
              <a:cxn ang="0">
                <a:pos x="341" y="97"/>
              </a:cxn>
              <a:cxn ang="0">
                <a:pos x="351" y="147"/>
              </a:cxn>
              <a:cxn ang="0">
                <a:pos x="307" y="230"/>
              </a:cxn>
              <a:cxn ang="0">
                <a:pos x="274" y="281"/>
              </a:cxn>
              <a:cxn ang="0">
                <a:pos x="293" y="347"/>
              </a:cxn>
              <a:cxn ang="0">
                <a:pos x="55" y="358"/>
              </a:cxn>
              <a:cxn ang="0">
                <a:pos x="54" y="318"/>
              </a:cxn>
              <a:cxn ang="0">
                <a:pos x="7" y="310"/>
              </a:cxn>
              <a:cxn ang="0">
                <a:pos x="7" y="97"/>
              </a:cxn>
              <a:cxn ang="0">
                <a:pos x="0" y="33"/>
              </a:cxn>
            </a:cxnLst>
            <a:rect l="0" t="0" r="r" b="b"/>
            <a:pathLst>
              <a:path w="384" h="358">
                <a:moveTo>
                  <a:pt x="0" y="33"/>
                </a:moveTo>
                <a:lnTo>
                  <a:pt x="151" y="14"/>
                </a:lnTo>
                <a:lnTo>
                  <a:pt x="338" y="0"/>
                </a:lnTo>
                <a:lnTo>
                  <a:pt x="328" y="47"/>
                </a:lnTo>
                <a:lnTo>
                  <a:pt x="370" y="37"/>
                </a:lnTo>
                <a:lnTo>
                  <a:pt x="384" y="68"/>
                </a:lnTo>
                <a:lnTo>
                  <a:pt x="341" y="97"/>
                </a:lnTo>
                <a:lnTo>
                  <a:pt x="351" y="147"/>
                </a:lnTo>
                <a:lnTo>
                  <a:pt x="307" y="230"/>
                </a:lnTo>
                <a:lnTo>
                  <a:pt x="274" y="281"/>
                </a:lnTo>
                <a:lnTo>
                  <a:pt x="293" y="347"/>
                </a:lnTo>
                <a:lnTo>
                  <a:pt x="55" y="358"/>
                </a:lnTo>
                <a:lnTo>
                  <a:pt x="54" y="318"/>
                </a:lnTo>
                <a:lnTo>
                  <a:pt x="7" y="310"/>
                </a:lnTo>
                <a:lnTo>
                  <a:pt x="7" y="97"/>
                </a:lnTo>
                <a:lnTo>
                  <a:pt x="0" y="33"/>
                </a:lnTo>
                <a:close/>
              </a:path>
            </a:pathLst>
          </a:custGeom>
          <a:solidFill>
            <a:srgbClr val="E1D65A"/>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35" name="Freeform 35"/>
          <p:cNvSpPr>
            <a:spLocks/>
          </p:cNvSpPr>
          <p:nvPr/>
        </p:nvSpPr>
        <p:spPr bwMode="gray">
          <a:xfrm>
            <a:off x="4384351" y="4570899"/>
            <a:ext cx="759937" cy="642817"/>
          </a:xfrm>
          <a:custGeom>
            <a:avLst/>
            <a:gdLst/>
            <a:ahLst/>
            <a:cxnLst>
              <a:cxn ang="0">
                <a:pos x="0" y="9"/>
              </a:cxn>
              <a:cxn ang="0">
                <a:pos x="235" y="0"/>
              </a:cxn>
              <a:cxn ang="0">
                <a:pos x="276" y="78"/>
              </a:cxn>
              <a:cxn ang="0">
                <a:pos x="240" y="169"/>
              </a:cxn>
              <a:cxn ang="0">
                <a:pos x="229" y="210"/>
              </a:cxn>
              <a:cxn ang="0">
                <a:pos x="386" y="193"/>
              </a:cxn>
              <a:cxn ang="0">
                <a:pos x="396" y="253"/>
              </a:cxn>
              <a:cxn ang="0">
                <a:pos x="349" y="248"/>
              </a:cxn>
              <a:cxn ang="0">
                <a:pos x="328" y="273"/>
              </a:cxn>
              <a:cxn ang="0">
                <a:pos x="352" y="290"/>
              </a:cxn>
              <a:cxn ang="0">
                <a:pos x="395" y="270"/>
              </a:cxn>
              <a:cxn ang="0">
                <a:pos x="396" y="299"/>
              </a:cxn>
              <a:cxn ang="0">
                <a:pos x="422" y="275"/>
              </a:cxn>
              <a:cxn ang="0">
                <a:pos x="439" y="275"/>
              </a:cxn>
              <a:cxn ang="0">
                <a:pos x="419" y="325"/>
              </a:cxn>
              <a:cxn ang="0">
                <a:pos x="458" y="333"/>
              </a:cxn>
              <a:cxn ang="0">
                <a:pos x="469" y="360"/>
              </a:cxn>
              <a:cxn ang="0">
                <a:pos x="452" y="369"/>
              </a:cxn>
              <a:cxn ang="0">
                <a:pos x="428" y="352"/>
              </a:cxn>
              <a:cxn ang="0">
                <a:pos x="382" y="339"/>
              </a:cxn>
              <a:cxn ang="0">
                <a:pos x="392" y="372"/>
              </a:cxn>
              <a:cxn ang="0">
                <a:pos x="369" y="376"/>
              </a:cxn>
              <a:cxn ang="0">
                <a:pos x="350" y="346"/>
              </a:cxn>
              <a:cxn ang="0">
                <a:pos x="339" y="365"/>
              </a:cxn>
              <a:cxn ang="0">
                <a:pos x="270" y="365"/>
              </a:cxn>
              <a:cxn ang="0">
                <a:pos x="270" y="346"/>
              </a:cxn>
              <a:cxn ang="0">
                <a:pos x="245" y="325"/>
              </a:cxn>
              <a:cxn ang="0">
                <a:pos x="193" y="322"/>
              </a:cxn>
              <a:cxn ang="0">
                <a:pos x="236" y="346"/>
              </a:cxn>
              <a:cxn ang="0">
                <a:pos x="176" y="359"/>
              </a:cxn>
              <a:cxn ang="0">
                <a:pos x="82" y="342"/>
              </a:cxn>
              <a:cxn ang="0">
                <a:pos x="46" y="346"/>
              </a:cxn>
              <a:cxn ang="0">
                <a:pos x="59" y="220"/>
              </a:cxn>
              <a:cxn ang="0">
                <a:pos x="2" y="120"/>
              </a:cxn>
              <a:cxn ang="0">
                <a:pos x="0" y="9"/>
              </a:cxn>
            </a:cxnLst>
            <a:rect l="0" t="0" r="r" b="b"/>
            <a:pathLst>
              <a:path w="469" h="376">
                <a:moveTo>
                  <a:pt x="0" y="9"/>
                </a:moveTo>
                <a:lnTo>
                  <a:pt x="235" y="0"/>
                </a:lnTo>
                <a:lnTo>
                  <a:pt x="276" y="78"/>
                </a:lnTo>
                <a:lnTo>
                  <a:pt x="240" y="169"/>
                </a:lnTo>
                <a:lnTo>
                  <a:pt x="229" y="210"/>
                </a:lnTo>
                <a:lnTo>
                  <a:pt x="386" y="193"/>
                </a:lnTo>
                <a:lnTo>
                  <a:pt x="396" y="253"/>
                </a:lnTo>
                <a:lnTo>
                  <a:pt x="349" y="248"/>
                </a:lnTo>
                <a:lnTo>
                  <a:pt x="328" y="273"/>
                </a:lnTo>
                <a:lnTo>
                  <a:pt x="352" y="290"/>
                </a:lnTo>
                <a:lnTo>
                  <a:pt x="395" y="270"/>
                </a:lnTo>
                <a:lnTo>
                  <a:pt x="396" y="299"/>
                </a:lnTo>
                <a:lnTo>
                  <a:pt x="422" y="275"/>
                </a:lnTo>
                <a:lnTo>
                  <a:pt x="439" y="275"/>
                </a:lnTo>
                <a:lnTo>
                  <a:pt x="419" y="325"/>
                </a:lnTo>
                <a:lnTo>
                  <a:pt x="458" y="333"/>
                </a:lnTo>
                <a:lnTo>
                  <a:pt x="469" y="360"/>
                </a:lnTo>
                <a:lnTo>
                  <a:pt x="452" y="369"/>
                </a:lnTo>
                <a:lnTo>
                  <a:pt x="428" y="352"/>
                </a:lnTo>
                <a:lnTo>
                  <a:pt x="382" y="339"/>
                </a:lnTo>
                <a:lnTo>
                  <a:pt x="392" y="372"/>
                </a:lnTo>
                <a:lnTo>
                  <a:pt x="369" y="376"/>
                </a:lnTo>
                <a:lnTo>
                  <a:pt x="350" y="346"/>
                </a:lnTo>
                <a:lnTo>
                  <a:pt x="339" y="365"/>
                </a:lnTo>
                <a:lnTo>
                  <a:pt x="270" y="365"/>
                </a:lnTo>
                <a:lnTo>
                  <a:pt x="270" y="346"/>
                </a:lnTo>
                <a:lnTo>
                  <a:pt x="245" y="325"/>
                </a:lnTo>
                <a:lnTo>
                  <a:pt x="193" y="322"/>
                </a:lnTo>
                <a:lnTo>
                  <a:pt x="236" y="346"/>
                </a:lnTo>
                <a:lnTo>
                  <a:pt x="176" y="359"/>
                </a:lnTo>
                <a:lnTo>
                  <a:pt x="82" y="342"/>
                </a:lnTo>
                <a:lnTo>
                  <a:pt x="46" y="346"/>
                </a:lnTo>
                <a:lnTo>
                  <a:pt x="59" y="220"/>
                </a:lnTo>
                <a:lnTo>
                  <a:pt x="2" y="120"/>
                </a:lnTo>
                <a:lnTo>
                  <a:pt x="0" y="9"/>
                </a:lnTo>
                <a:close/>
              </a:path>
            </a:pathLst>
          </a:custGeom>
          <a:solidFill>
            <a:srgbClr val="3FA9C0"/>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ea typeface="Arial Unicode MS" pitchFamily="34" charset="-128"/>
              <a:cs typeface="Arial Unicode MS" pitchFamily="34" charset="-128"/>
            </a:endParaRPr>
          </a:p>
        </p:txBody>
      </p:sp>
      <p:sp>
        <p:nvSpPr>
          <p:cNvPr id="36" name="Freeform 36"/>
          <p:cNvSpPr>
            <a:spLocks/>
          </p:cNvSpPr>
          <p:nvPr/>
        </p:nvSpPr>
        <p:spPr bwMode="gray">
          <a:xfrm>
            <a:off x="3864242" y="1866100"/>
            <a:ext cx="846621" cy="1006148"/>
          </a:xfrm>
          <a:custGeom>
            <a:avLst/>
            <a:gdLst/>
            <a:ahLst/>
            <a:cxnLst>
              <a:cxn ang="0">
                <a:pos x="0" y="46"/>
              </a:cxn>
              <a:cxn ang="0">
                <a:pos x="137" y="46"/>
              </a:cxn>
              <a:cxn ang="0">
                <a:pos x="136" y="0"/>
              </a:cxn>
              <a:cxn ang="0">
                <a:pos x="166" y="13"/>
              </a:cxn>
              <a:cxn ang="0">
                <a:pos x="171" y="48"/>
              </a:cxn>
              <a:cxn ang="0">
                <a:pos x="237" y="87"/>
              </a:cxn>
              <a:cxn ang="0">
                <a:pos x="257" y="70"/>
              </a:cxn>
              <a:cxn ang="0">
                <a:pos x="296" y="70"/>
              </a:cxn>
              <a:cxn ang="0">
                <a:pos x="326" y="104"/>
              </a:cxn>
              <a:cxn ang="0">
                <a:pos x="346" y="91"/>
              </a:cxn>
              <a:cxn ang="0">
                <a:pos x="403" y="106"/>
              </a:cxn>
              <a:cxn ang="0">
                <a:pos x="423" y="80"/>
              </a:cxn>
              <a:cxn ang="0">
                <a:pos x="459" y="100"/>
              </a:cxn>
              <a:cxn ang="0">
                <a:pos x="523" y="97"/>
              </a:cxn>
              <a:cxn ang="0">
                <a:pos x="419" y="170"/>
              </a:cxn>
              <a:cxn ang="0">
                <a:pos x="367" y="234"/>
              </a:cxn>
              <a:cxn ang="0">
                <a:pos x="377" y="327"/>
              </a:cxn>
              <a:cxn ang="0">
                <a:pos x="341" y="366"/>
              </a:cxn>
              <a:cxn ang="0">
                <a:pos x="356" y="393"/>
              </a:cxn>
              <a:cxn ang="0">
                <a:pos x="356" y="461"/>
              </a:cxn>
              <a:cxn ang="0">
                <a:pos x="391" y="461"/>
              </a:cxn>
              <a:cxn ang="0">
                <a:pos x="444" y="511"/>
              </a:cxn>
              <a:cxn ang="0">
                <a:pos x="466" y="571"/>
              </a:cxn>
              <a:cxn ang="0">
                <a:pos x="96" y="588"/>
              </a:cxn>
              <a:cxn ang="0">
                <a:pos x="97" y="426"/>
              </a:cxn>
              <a:cxn ang="0">
                <a:pos x="64" y="390"/>
              </a:cxn>
              <a:cxn ang="0">
                <a:pos x="76" y="347"/>
              </a:cxn>
              <a:cxn ang="0">
                <a:pos x="87" y="323"/>
              </a:cxn>
              <a:cxn ang="0">
                <a:pos x="64" y="210"/>
              </a:cxn>
              <a:cxn ang="0">
                <a:pos x="33" y="136"/>
              </a:cxn>
              <a:cxn ang="0">
                <a:pos x="0" y="46"/>
              </a:cxn>
            </a:cxnLst>
            <a:rect l="0" t="0" r="r" b="b"/>
            <a:pathLst>
              <a:path w="523" h="588">
                <a:moveTo>
                  <a:pt x="0" y="46"/>
                </a:moveTo>
                <a:lnTo>
                  <a:pt x="137" y="46"/>
                </a:lnTo>
                <a:lnTo>
                  <a:pt x="136" y="0"/>
                </a:lnTo>
                <a:lnTo>
                  <a:pt x="166" y="13"/>
                </a:lnTo>
                <a:lnTo>
                  <a:pt x="171" y="48"/>
                </a:lnTo>
                <a:lnTo>
                  <a:pt x="237" y="87"/>
                </a:lnTo>
                <a:lnTo>
                  <a:pt x="257" y="70"/>
                </a:lnTo>
                <a:lnTo>
                  <a:pt x="296" y="70"/>
                </a:lnTo>
                <a:lnTo>
                  <a:pt x="326" y="104"/>
                </a:lnTo>
                <a:lnTo>
                  <a:pt x="346" y="91"/>
                </a:lnTo>
                <a:lnTo>
                  <a:pt x="403" y="106"/>
                </a:lnTo>
                <a:lnTo>
                  <a:pt x="423" y="80"/>
                </a:lnTo>
                <a:lnTo>
                  <a:pt x="459" y="100"/>
                </a:lnTo>
                <a:lnTo>
                  <a:pt x="523" y="97"/>
                </a:lnTo>
                <a:lnTo>
                  <a:pt x="419" y="170"/>
                </a:lnTo>
                <a:lnTo>
                  <a:pt x="367" y="234"/>
                </a:lnTo>
                <a:lnTo>
                  <a:pt x="377" y="327"/>
                </a:lnTo>
                <a:lnTo>
                  <a:pt x="341" y="366"/>
                </a:lnTo>
                <a:lnTo>
                  <a:pt x="356" y="393"/>
                </a:lnTo>
                <a:lnTo>
                  <a:pt x="356" y="461"/>
                </a:lnTo>
                <a:lnTo>
                  <a:pt x="391" y="461"/>
                </a:lnTo>
                <a:lnTo>
                  <a:pt x="444" y="511"/>
                </a:lnTo>
                <a:lnTo>
                  <a:pt x="466" y="571"/>
                </a:lnTo>
                <a:lnTo>
                  <a:pt x="96" y="588"/>
                </a:lnTo>
                <a:lnTo>
                  <a:pt x="97" y="426"/>
                </a:lnTo>
                <a:lnTo>
                  <a:pt x="64" y="390"/>
                </a:lnTo>
                <a:lnTo>
                  <a:pt x="76" y="347"/>
                </a:lnTo>
                <a:lnTo>
                  <a:pt x="87" y="323"/>
                </a:lnTo>
                <a:lnTo>
                  <a:pt x="64" y="210"/>
                </a:lnTo>
                <a:lnTo>
                  <a:pt x="33" y="136"/>
                </a:lnTo>
                <a:lnTo>
                  <a:pt x="0" y="46"/>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37" name="Freeform 37"/>
          <p:cNvSpPr>
            <a:spLocks/>
          </p:cNvSpPr>
          <p:nvPr/>
        </p:nvSpPr>
        <p:spPr bwMode="gray">
          <a:xfrm>
            <a:off x="4414690" y="2213904"/>
            <a:ext cx="642912" cy="794981"/>
          </a:xfrm>
          <a:custGeom>
            <a:avLst/>
            <a:gdLst/>
            <a:ahLst/>
            <a:cxnLst>
              <a:cxn ang="0">
                <a:pos x="28" y="31"/>
              </a:cxn>
              <a:cxn ang="0">
                <a:pos x="58" y="27"/>
              </a:cxn>
              <a:cxn ang="0">
                <a:pos x="85" y="27"/>
              </a:cxn>
              <a:cxn ang="0">
                <a:pos x="102" y="0"/>
              </a:cxn>
              <a:cxn ang="0">
                <a:pos x="115" y="34"/>
              </a:cxn>
              <a:cxn ang="0">
                <a:pos x="158" y="34"/>
              </a:cxn>
              <a:cxn ang="0">
                <a:pos x="181" y="65"/>
              </a:cxn>
              <a:cxn ang="0">
                <a:pos x="225" y="57"/>
              </a:cxn>
              <a:cxn ang="0">
                <a:pos x="255" y="77"/>
              </a:cxn>
              <a:cxn ang="0">
                <a:pos x="311" y="91"/>
              </a:cxn>
              <a:cxn ang="0">
                <a:pos x="321" y="115"/>
              </a:cxn>
              <a:cxn ang="0">
                <a:pos x="350" y="117"/>
              </a:cxn>
              <a:cxn ang="0">
                <a:pos x="341" y="141"/>
              </a:cxn>
              <a:cxn ang="0">
                <a:pos x="351" y="168"/>
              </a:cxn>
              <a:cxn ang="0">
                <a:pos x="332" y="203"/>
              </a:cxn>
              <a:cxn ang="0">
                <a:pos x="345" y="210"/>
              </a:cxn>
              <a:cxn ang="0">
                <a:pos x="377" y="173"/>
              </a:cxn>
              <a:cxn ang="0">
                <a:pos x="375" y="160"/>
              </a:cxn>
              <a:cxn ang="0">
                <a:pos x="388" y="154"/>
              </a:cxn>
              <a:cxn ang="0">
                <a:pos x="397" y="173"/>
              </a:cxn>
              <a:cxn ang="0">
                <a:pos x="372" y="198"/>
              </a:cxn>
              <a:cxn ang="0">
                <a:pos x="362" y="257"/>
              </a:cxn>
              <a:cxn ang="0">
                <a:pos x="362" y="355"/>
              </a:cxn>
              <a:cxn ang="0">
                <a:pos x="377" y="373"/>
              </a:cxn>
              <a:cxn ang="0">
                <a:pos x="371" y="434"/>
              </a:cxn>
              <a:cxn ang="0">
                <a:pos x="182" y="464"/>
              </a:cxn>
              <a:cxn ang="0">
                <a:pos x="135" y="435"/>
              </a:cxn>
              <a:cxn ang="0">
                <a:pos x="145" y="398"/>
              </a:cxn>
              <a:cxn ang="0">
                <a:pos x="122" y="358"/>
              </a:cxn>
              <a:cxn ang="0">
                <a:pos x="102" y="308"/>
              </a:cxn>
              <a:cxn ang="0">
                <a:pos x="50" y="258"/>
              </a:cxn>
              <a:cxn ang="0">
                <a:pos x="17" y="258"/>
              </a:cxn>
              <a:cxn ang="0">
                <a:pos x="17" y="190"/>
              </a:cxn>
              <a:cxn ang="0">
                <a:pos x="0" y="164"/>
              </a:cxn>
              <a:cxn ang="0">
                <a:pos x="37" y="124"/>
              </a:cxn>
              <a:cxn ang="0">
                <a:pos x="28" y="31"/>
              </a:cxn>
            </a:cxnLst>
            <a:rect l="0" t="0" r="r" b="b"/>
            <a:pathLst>
              <a:path w="397" h="464">
                <a:moveTo>
                  <a:pt x="28" y="31"/>
                </a:moveTo>
                <a:lnTo>
                  <a:pt x="58" y="27"/>
                </a:lnTo>
                <a:lnTo>
                  <a:pt x="85" y="27"/>
                </a:lnTo>
                <a:lnTo>
                  <a:pt x="102" y="0"/>
                </a:lnTo>
                <a:lnTo>
                  <a:pt x="115" y="34"/>
                </a:lnTo>
                <a:lnTo>
                  <a:pt x="158" y="34"/>
                </a:lnTo>
                <a:lnTo>
                  <a:pt x="181" y="65"/>
                </a:lnTo>
                <a:lnTo>
                  <a:pt x="225" y="57"/>
                </a:lnTo>
                <a:lnTo>
                  <a:pt x="255" y="77"/>
                </a:lnTo>
                <a:lnTo>
                  <a:pt x="311" y="91"/>
                </a:lnTo>
                <a:lnTo>
                  <a:pt x="321" y="115"/>
                </a:lnTo>
                <a:lnTo>
                  <a:pt x="350" y="117"/>
                </a:lnTo>
                <a:lnTo>
                  <a:pt x="341" y="141"/>
                </a:lnTo>
                <a:lnTo>
                  <a:pt x="351" y="168"/>
                </a:lnTo>
                <a:lnTo>
                  <a:pt x="332" y="203"/>
                </a:lnTo>
                <a:lnTo>
                  <a:pt x="345" y="210"/>
                </a:lnTo>
                <a:lnTo>
                  <a:pt x="377" y="173"/>
                </a:lnTo>
                <a:lnTo>
                  <a:pt x="375" y="160"/>
                </a:lnTo>
                <a:lnTo>
                  <a:pt x="388" y="154"/>
                </a:lnTo>
                <a:lnTo>
                  <a:pt x="397" y="173"/>
                </a:lnTo>
                <a:lnTo>
                  <a:pt x="372" y="198"/>
                </a:lnTo>
                <a:lnTo>
                  <a:pt x="362" y="257"/>
                </a:lnTo>
                <a:lnTo>
                  <a:pt x="362" y="355"/>
                </a:lnTo>
                <a:lnTo>
                  <a:pt x="377" y="373"/>
                </a:lnTo>
                <a:lnTo>
                  <a:pt x="371" y="434"/>
                </a:lnTo>
                <a:lnTo>
                  <a:pt x="182" y="464"/>
                </a:lnTo>
                <a:lnTo>
                  <a:pt x="135" y="435"/>
                </a:lnTo>
                <a:lnTo>
                  <a:pt x="145" y="398"/>
                </a:lnTo>
                <a:lnTo>
                  <a:pt x="122" y="358"/>
                </a:lnTo>
                <a:lnTo>
                  <a:pt x="102" y="308"/>
                </a:lnTo>
                <a:lnTo>
                  <a:pt x="50" y="258"/>
                </a:lnTo>
                <a:lnTo>
                  <a:pt x="17" y="258"/>
                </a:lnTo>
                <a:lnTo>
                  <a:pt x="17" y="190"/>
                </a:lnTo>
                <a:lnTo>
                  <a:pt x="0" y="164"/>
                </a:lnTo>
                <a:lnTo>
                  <a:pt x="37" y="124"/>
                </a:lnTo>
                <a:lnTo>
                  <a:pt x="28" y="31"/>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FFFFFF"/>
              </a:solidFill>
              <a:ea typeface="Arial Unicode MS" pitchFamily="34" charset="-128"/>
              <a:cs typeface="Arial Unicode MS" pitchFamily="34" charset="-128"/>
            </a:endParaRPr>
          </a:p>
        </p:txBody>
      </p:sp>
      <p:sp>
        <p:nvSpPr>
          <p:cNvPr id="38" name="Freeform 38"/>
          <p:cNvSpPr>
            <a:spLocks/>
          </p:cNvSpPr>
          <p:nvPr/>
        </p:nvSpPr>
        <p:spPr bwMode="gray">
          <a:xfrm>
            <a:off x="4008717" y="2841194"/>
            <a:ext cx="745489" cy="512390"/>
          </a:xfrm>
          <a:custGeom>
            <a:avLst/>
            <a:gdLst/>
            <a:ahLst/>
            <a:cxnLst>
              <a:cxn ang="0">
                <a:pos x="7" y="16"/>
              </a:cxn>
              <a:cxn ang="0">
                <a:pos x="0" y="68"/>
              </a:cxn>
              <a:cxn ang="0">
                <a:pos x="10" y="124"/>
              </a:cxn>
              <a:cxn ang="0">
                <a:pos x="53" y="238"/>
              </a:cxn>
              <a:cxn ang="0">
                <a:pos x="77" y="300"/>
              </a:cxn>
              <a:cxn ang="0">
                <a:pos x="349" y="285"/>
              </a:cxn>
              <a:cxn ang="0">
                <a:pos x="393" y="300"/>
              </a:cxn>
              <a:cxn ang="0">
                <a:pos x="420" y="241"/>
              </a:cxn>
              <a:cxn ang="0">
                <a:pos x="410" y="200"/>
              </a:cxn>
              <a:cxn ang="0">
                <a:pos x="456" y="191"/>
              </a:cxn>
              <a:cxn ang="0">
                <a:pos x="462" y="125"/>
              </a:cxn>
              <a:cxn ang="0">
                <a:pos x="434" y="97"/>
              </a:cxn>
              <a:cxn ang="0">
                <a:pos x="387" y="68"/>
              </a:cxn>
              <a:cxn ang="0">
                <a:pos x="397" y="28"/>
              </a:cxn>
              <a:cxn ang="0">
                <a:pos x="377" y="0"/>
              </a:cxn>
              <a:cxn ang="0">
                <a:pos x="276" y="4"/>
              </a:cxn>
              <a:cxn ang="0">
                <a:pos x="173" y="8"/>
              </a:cxn>
              <a:cxn ang="0">
                <a:pos x="7" y="16"/>
              </a:cxn>
            </a:cxnLst>
            <a:rect l="0" t="0" r="r" b="b"/>
            <a:pathLst>
              <a:path w="462" h="300">
                <a:moveTo>
                  <a:pt x="7" y="16"/>
                </a:moveTo>
                <a:lnTo>
                  <a:pt x="0" y="68"/>
                </a:lnTo>
                <a:lnTo>
                  <a:pt x="10" y="124"/>
                </a:lnTo>
                <a:lnTo>
                  <a:pt x="53" y="238"/>
                </a:lnTo>
                <a:lnTo>
                  <a:pt x="77" y="300"/>
                </a:lnTo>
                <a:lnTo>
                  <a:pt x="349" y="285"/>
                </a:lnTo>
                <a:lnTo>
                  <a:pt x="393" y="300"/>
                </a:lnTo>
                <a:lnTo>
                  <a:pt x="420" y="241"/>
                </a:lnTo>
                <a:lnTo>
                  <a:pt x="410" y="200"/>
                </a:lnTo>
                <a:lnTo>
                  <a:pt x="456" y="191"/>
                </a:lnTo>
                <a:lnTo>
                  <a:pt x="462" y="125"/>
                </a:lnTo>
                <a:lnTo>
                  <a:pt x="434" y="97"/>
                </a:lnTo>
                <a:lnTo>
                  <a:pt x="387" y="68"/>
                </a:lnTo>
                <a:lnTo>
                  <a:pt x="397" y="28"/>
                </a:lnTo>
                <a:lnTo>
                  <a:pt x="377" y="0"/>
                </a:lnTo>
                <a:lnTo>
                  <a:pt x="276" y="4"/>
                </a:lnTo>
                <a:lnTo>
                  <a:pt x="173" y="8"/>
                </a:lnTo>
                <a:lnTo>
                  <a:pt x="7" y="16"/>
                </a:lnTo>
                <a:close/>
              </a:path>
            </a:pathLst>
          </a:custGeom>
          <a:solidFill>
            <a:srgbClr val="DF930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39" name="Freeform 39"/>
          <p:cNvSpPr>
            <a:spLocks/>
          </p:cNvSpPr>
          <p:nvPr/>
        </p:nvSpPr>
        <p:spPr bwMode="gray">
          <a:xfrm>
            <a:off x="4663187" y="2100557"/>
            <a:ext cx="693478" cy="315198"/>
          </a:xfrm>
          <a:custGeom>
            <a:avLst/>
            <a:gdLst/>
            <a:ahLst/>
            <a:cxnLst>
              <a:cxn ang="0">
                <a:pos x="0" y="101"/>
              </a:cxn>
              <a:cxn ang="0">
                <a:pos x="96" y="0"/>
              </a:cxn>
              <a:cxn ang="0">
                <a:pos x="79" y="41"/>
              </a:cxn>
              <a:cxn ang="0">
                <a:pos x="92" y="54"/>
              </a:cxn>
              <a:cxn ang="0">
                <a:pos x="122" y="37"/>
              </a:cxn>
              <a:cxn ang="0">
                <a:pos x="187" y="63"/>
              </a:cxn>
              <a:cxn ang="0">
                <a:pos x="216" y="41"/>
              </a:cxn>
              <a:cxn ang="0">
                <a:pos x="305" y="30"/>
              </a:cxn>
              <a:cxn ang="0">
                <a:pos x="322" y="56"/>
              </a:cxn>
              <a:cxn ang="0">
                <a:pos x="356" y="50"/>
              </a:cxn>
              <a:cxn ang="0">
                <a:pos x="423" y="77"/>
              </a:cxn>
              <a:cxn ang="0">
                <a:pos x="427" y="97"/>
              </a:cxn>
              <a:cxn ang="0">
                <a:pos x="355" y="114"/>
              </a:cxn>
              <a:cxn ang="0">
                <a:pos x="333" y="101"/>
              </a:cxn>
              <a:cxn ang="0">
                <a:pos x="296" y="106"/>
              </a:cxn>
              <a:cxn ang="0">
                <a:pos x="253" y="131"/>
              </a:cxn>
              <a:cxn ang="0">
                <a:pos x="233" y="133"/>
              </a:cxn>
              <a:cxn ang="0">
                <a:pos x="217" y="114"/>
              </a:cxn>
              <a:cxn ang="0">
                <a:pos x="193" y="183"/>
              </a:cxn>
              <a:cxn ang="0">
                <a:pos x="166" y="184"/>
              </a:cxn>
              <a:cxn ang="0">
                <a:pos x="155" y="157"/>
              </a:cxn>
              <a:cxn ang="0">
                <a:pos x="97" y="144"/>
              </a:cxn>
              <a:cxn ang="0">
                <a:pos x="70" y="124"/>
              </a:cxn>
              <a:cxn ang="0">
                <a:pos x="23" y="131"/>
              </a:cxn>
              <a:cxn ang="0">
                <a:pos x="0" y="101"/>
              </a:cxn>
            </a:cxnLst>
            <a:rect l="0" t="0" r="r" b="b"/>
            <a:pathLst>
              <a:path w="427" h="184">
                <a:moveTo>
                  <a:pt x="0" y="101"/>
                </a:moveTo>
                <a:lnTo>
                  <a:pt x="96" y="0"/>
                </a:lnTo>
                <a:lnTo>
                  <a:pt x="79" y="41"/>
                </a:lnTo>
                <a:lnTo>
                  <a:pt x="92" y="54"/>
                </a:lnTo>
                <a:lnTo>
                  <a:pt x="122" y="37"/>
                </a:lnTo>
                <a:lnTo>
                  <a:pt x="187" y="63"/>
                </a:lnTo>
                <a:lnTo>
                  <a:pt x="216" y="41"/>
                </a:lnTo>
                <a:lnTo>
                  <a:pt x="305" y="30"/>
                </a:lnTo>
                <a:lnTo>
                  <a:pt x="322" y="56"/>
                </a:lnTo>
                <a:lnTo>
                  <a:pt x="356" y="50"/>
                </a:lnTo>
                <a:lnTo>
                  <a:pt x="423" y="77"/>
                </a:lnTo>
                <a:lnTo>
                  <a:pt x="427" y="97"/>
                </a:lnTo>
                <a:lnTo>
                  <a:pt x="355" y="114"/>
                </a:lnTo>
                <a:lnTo>
                  <a:pt x="333" y="101"/>
                </a:lnTo>
                <a:lnTo>
                  <a:pt x="296" y="106"/>
                </a:lnTo>
                <a:lnTo>
                  <a:pt x="253" y="131"/>
                </a:lnTo>
                <a:lnTo>
                  <a:pt x="233" y="133"/>
                </a:lnTo>
                <a:lnTo>
                  <a:pt x="217" y="114"/>
                </a:lnTo>
                <a:lnTo>
                  <a:pt x="193" y="183"/>
                </a:lnTo>
                <a:lnTo>
                  <a:pt x="166" y="184"/>
                </a:lnTo>
                <a:lnTo>
                  <a:pt x="155" y="157"/>
                </a:lnTo>
                <a:lnTo>
                  <a:pt x="97" y="144"/>
                </a:lnTo>
                <a:lnTo>
                  <a:pt x="70" y="124"/>
                </a:lnTo>
                <a:lnTo>
                  <a:pt x="23" y="131"/>
                </a:lnTo>
                <a:lnTo>
                  <a:pt x="0" y="101"/>
                </a:lnTo>
                <a:close/>
              </a:path>
            </a:pathLst>
          </a:custGeom>
          <a:solidFill>
            <a:srgbClr val="DF930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40" name="Freeform 40"/>
          <p:cNvSpPr>
            <a:spLocks/>
          </p:cNvSpPr>
          <p:nvPr/>
        </p:nvSpPr>
        <p:spPr bwMode="gray">
          <a:xfrm>
            <a:off x="5151511" y="2328804"/>
            <a:ext cx="494103" cy="706477"/>
          </a:xfrm>
          <a:custGeom>
            <a:avLst/>
            <a:gdLst/>
            <a:ahLst/>
            <a:cxnLst>
              <a:cxn ang="0">
                <a:pos x="77" y="17"/>
              </a:cxn>
              <a:cxn ang="0">
                <a:pos x="89" y="43"/>
              </a:cxn>
              <a:cxn ang="0">
                <a:pos x="67" y="59"/>
              </a:cxn>
              <a:cxn ang="0">
                <a:pos x="66" y="124"/>
              </a:cxn>
              <a:cxn ang="0">
                <a:pos x="54" y="81"/>
              </a:cxn>
              <a:cxn ang="0">
                <a:pos x="10" y="123"/>
              </a:cxn>
              <a:cxn ang="0">
                <a:pos x="0" y="241"/>
              </a:cxn>
              <a:cxn ang="0">
                <a:pos x="29" y="300"/>
              </a:cxn>
              <a:cxn ang="0">
                <a:pos x="31" y="330"/>
              </a:cxn>
              <a:cxn ang="0">
                <a:pos x="33" y="354"/>
              </a:cxn>
              <a:cxn ang="0">
                <a:pos x="31" y="376"/>
              </a:cxn>
              <a:cxn ang="0">
                <a:pos x="26" y="414"/>
              </a:cxn>
              <a:cxn ang="0">
                <a:pos x="146" y="407"/>
              </a:cxn>
              <a:cxn ang="0">
                <a:pos x="304" y="393"/>
              </a:cxn>
              <a:cxn ang="0">
                <a:pos x="276" y="384"/>
              </a:cxn>
              <a:cxn ang="0">
                <a:pos x="260" y="363"/>
              </a:cxn>
              <a:cxn ang="0">
                <a:pos x="284" y="344"/>
              </a:cxn>
              <a:cxn ang="0">
                <a:pos x="284" y="321"/>
              </a:cxn>
              <a:cxn ang="0">
                <a:pos x="273" y="301"/>
              </a:cxn>
              <a:cxn ang="0">
                <a:pos x="284" y="287"/>
              </a:cxn>
              <a:cxn ang="0">
                <a:pos x="306" y="289"/>
              </a:cxn>
              <a:cxn ang="0">
                <a:pos x="301" y="231"/>
              </a:cxn>
              <a:cxn ang="0">
                <a:pos x="296" y="197"/>
              </a:cxn>
              <a:cxn ang="0">
                <a:pos x="283" y="176"/>
              </a:cxn>
              <a:cxn ang="0">
                <a:pos x="270" y="163"/>
              </a:cxn>
              <a:cxn ang="0">
                <a:pos x="250" y="159"/>
              </a:cxn>
              <a:cxn ang="0">
                <a:pos x="231" y="159"/>
              </a:cxn>
              <a:cxn ang="0">
                <a:pos x="211" y="186"/>
              </a:cxn>
              <a:cxn ang="0">
                <a:pos x="199" y="194"/>
              </a:cxn>
              <a:cxn ang="0">
                <a:pos x="190" y="197"/>
              </a:cxn>
              <a:cxn ang="0">
                <a:pos x="180" y="193"/>
              </a:cxn>
              <a:cxn ang="0">
                <a:pos x="177" y="180"/>
              </a:cxn>
              <a:cxn ang="0">
                <a:pos x="180" y="171"/>
              </a:cxn>
              <a:cxn ang="0">
                <a:pos x="189" y="163"/>
              </a:cxn>
              <a:cxn ang="0">
                <a:pos x="197" y="159"/>
              </a:cxn>
              <a:cxn ang="0">
                <a:pos x="206" y="157"/>
              </a:cxn>
              <a:cxn ang="0">
                <a:pos x="206" y="141"/>
              </a:cxn>
              <a:cxn ang="0">
                <a:pos x="229" y="124"/>
              </a:cxn>
              <a:cxn ang="0">
                <a:pos x="206" y="70"/>
              </a:cxn>
              <a:cxn ang="0">
                <a:pos x="206" y="44"/>
              </a:cxn>
              <a:cxn ang="0">
                <a:pos x="167" y="34"/>
              </a:cxn>
              <a:cxn ang="0">
                <a:pos x="111" y="0"/>
              </a:cxn>
              <a:cxn ang="0">
                <a:pos x="77" y="17"/>
              </a:cxn>
            </a:cxnLst>
            <a:rect l="0" t="0" r="r" b="b"/>
            <a:pathLst>
              <a:path w="306" h="414">
                <a:moveTo>
                  <a:pt x="77" y="17"/>
                </a:moveTo>
                <a:lnTo>
                  <a:pt x="89" y="43"/>
                </a:lnTo>
                <a:lnTo>
                  <a:pt x="67" y="59"/>
                </a:lnTo>
                <a:lnTo>
                  <a:pt x="66" y="124"/>
                </a:lnTo>
                <a:lnTo>
                  <a:pt x="54" y="81"/>
                </a:lnTo>
                <a:lnTo>
                  <a:pt x="10" y="123"/>
                </a:lnTo>
                <a:lnTo>
                  <a:pt x="0" y="241"/>
                </a:lnTo>
                <a:lnTo>
                  <a:pt x="29" y="300"/>
                </a:lnTo>
                <a:lnTo>
                  <a:pt x="31" y="330"/>
                </a:lnTo>
                <a:lnTo>
                  <a:pt x="33" y="354"/>
                </a:lnTo>
                <a:lnTo>
                  <a:pt x="31" y="376"/>
                </a:lnTo>
                <a:lnTo>
                  <a:pt x="26" y="414"/>
                </a:lnTo>
                <a:lnTo>
                  <a:pt x="146" y="407"/>
                </a:lnTo>
                <a:lnTo>
                  <a:pt x="304" y="393"/>
                </a:lnTo>
                <a:lnTo>
                  <a:pt x="276" y="384"/>
                </a:lnTo>
                <a:lnTo>
                  <a:pt x="260" y="363"/>
                </a:lnTo>
                <a:lnTo>
                  <a:pt x="284" y="344"/>
                </a:lnTo>
                <a:lnTo>
                  <a:pt x="284" y="321"/>
                </a:lnTo>
                <a:lnTo>
                  <a:pt x="273" y="301"/>
                </a:lnTo>
                <a:lnTo>
                  <a:pt x="284" y="287"/>
                </a:lnTo>
                <a:lnTo>
                  <a:pt x="306" y="289"/>
                </a:lnTo>
                <a:lnTo>
                  <a:pt x="301" y="231"/>
                </a:lnTo>
                <a:lnTo>
                  <a:pt x="296" y="197"/>
                </a:lnTo>
                <a:lnTo>
                  <a:pt x="283" y="176"/>
                </a:lnTo>
                <a:lnTo>
                  <a:pt x="270" y="163"/>
                </a:lnTo>
                <a:lnTo>
                  <a:pt x="250" y="159"/>
                </a:lnTo>
                <a:lnTo>
                  <a:pt x="231" y="159"/>
                </a:lnTo>
                <a:lnTo>
                  <a:pt x="211" y="186"/>
                </a:lnTo>
                <a:lnTo>
                  <a:pt x="199" y="194"/>
                </a:lnTo>
                <a:lnTo>
                  <a:pt x="190" y="197"/>
                </a:lnTo>
                <a:lnTo>
                  <a:pt x="180" y="193"/>
                </a:lnTo>
                <a:lnTo>
                  <a:pt x="177" y="180"/>
                </a:lnTo>
                <a:lnTo>
                  <a:pt x="180" y="171"/>
                </a:lnTo>
                <a:lnTo>
                  <a:pt x="189" y="163"/>
                </a:lnTo>
                <a:lnTo>
                  <a:pt x="197" y="159"/>
                </a:lnTo>
                <a:lnTo>
                  <a:pt x="206" y="157"/>
                </a:lnTo>
                <a:lnTo>
                  <a:pt x="206" y="141"/>
                </a:lnTo>
                <a:lnTo>
                  <a:pt x="229" y="124"/>
                </a:lnTo>
                <a:lnTo>
                  <a:pt x="206" y="70"/>
                </a:lnTo>
                <a:lnTo>
                  <a:pt x="206" y="44"/>
                </a:lnTo>
                <a:lnTo>
                  <a:pt x="167" y="34"/>
                </a:lnTo>
                <a:lnTo>
                  <a:pt x="111" y="0"/>
                </a:lnTo>
                <a:lnTo>
                  <a:pt x="77" y="17"/>
                </a:lnTo>
                <a:close/>
              </a:path>
            </a:pathLst>
          </a:custGeom>
          <a:solidFill>
            <a:srgbClr val="DF930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41" name="Freeform 41"/>
          <p:cNvSpPr>
            <a:spLocks/>
          </p:cNvSpPr>
          <p:nvPr/>
        </p:nvSpPr>
        <p:spPr bwMode="gray">
          <a:xfrm>
            <a:off x="4609731" y="2952988"/>
            <a:ext cx="534556" cy="933171"/>
          </a:xfrm>
          <a:custGeom>
            <a:avLst/>
            <a:gdLst/>
            <a:ahLst/>
            <a:cxnLst>
              <a:cxn ang="0">
                <a:pos x="62" y="31"/>
              </a:cxn>
              <a:cxn ang="0">
                <a:pos x="252" y="0"/>
              </a:cxn>
              <a:cxn ang="0">
                <a:pos x="282" y="67"/>
              </a:cxn>
              <a:cxn ang="0">
                <a:pos x="320" y="347"/>
              </a:cxn>
              <a:cxn ang="0">
                <a:pos x="332" y="384"/>
              </a:cxn>
              <a:cxn ang="0">
                <a:pos x="302" y="459"/>
              </a:cxn>
              <a:cxn ang="0">
                <a:pos x="302" y="510"/>
              </a:cxn>
              <a:cxn ang="0">
                <a:pos x="267" y="504"/>
              </a:cxn>
              <a:cxn ang="0">
                <a:pos x="269" y="547"/>
              </a:cxn>
              <a:cxn ang="0">
                <a:pos x="233" y="530"/>
              </a:cxn>
              <a:cxn ang="0">
                <a:pos x="214" y="536"/>
              </a:cxn>
              <a:cxn ang="0">
                <a:pos x="187" y="531"/>
              </a:cxn>
              <a:cxn ang="0">
                <a:pos x="167" y="466"/>
              </a:cxn>
              <a:cxn ang="0">
                <a:pos x="129" y="446"/>
              </a:cxn>
              <a:cxn ang="0">
                <a:pos x="129" y="376"/>
              </a:cxn>
              <a:cxn ang="0">
                <a:pos x="90" y="384"/>
              </a:cxn>
              <a:cxn ang="0">
                <a:pos x="69" y="333"/>
              </a:cxn>
              <a:cxn ang="0">
                <a:pos x="0" y="273"/>
              </a:cxn>
              <a:cxn ang="0">
                <a:pos x="50" y="179"/>
              </a:cxn>
              <a:cxn ang="0">
                <a:pos x="36" y="134"/>
              </a:cxn>
              <a:cxn ang="0">
                <a:pos x="86" y="126"/>
              </a:cxn>
              <a:cxn ang="0">
                <a:pos x="90" y="64"/>
              </a:cxn>
              <a:cxn ang="0">
                <a:pos x="62" y="31"/>
              </a:cxn>
            </a:cxnLst>
            <a:rect l="0" t="0" r="r" b="b"/>
            <a:pathLst>
              <a:path w="332" h="547">
                <a:moveTo>
                  <a:pt x="62" y="31"/>
                </a:moveTo>
                <a:lnTo>
                  <a:pt x="252" y="0"/>
                </a:lnTo>
                <a:lnTo>
                  <a:pt x="282" y="67"/>
                </a:lnTo>
                <a:lnTo>
                  <a:pt x="320" y="347"/>
                </a:lnTo>
                <a:lnTo>
                  <a:pt x="332" y="384"/>
                </a:lnTo>
                <a:lnTo>
                  <a:pt x="302" y="459"/>
                </a:lnTo>
                <a:lnTo>
                  <a:pt x="302" y="510"/>
                </a:lnTo>
                <a:lnTo>
                  <a:pt x="267" y="504"/>
                </a:lnTo>
                <a:lnTo>
                  <a:pt x="269" y="547"/>
                </a:lnTo>
                <a:lnTo>
                  <a:pt x="233" y="530"/>
                </a:lnTo>
                <a:lnTo>
                  <a:pt x="214" y="536"/>
                </a:lnTo>
                <a:lnTo>
                  <a:pt x="187" y="531"/>
                </a:lnTo>
                <a:lnTo>
                  <a:pt x="167" y="466"/>
                </a:lnTo>
                <a:lnTo>
                  <a:pt x="129" y="446"/>
                </a:lnTo>
                <a:lnTo>
                  <a:pt x="129" y="376"/>
                </a:lnTo>
                <a:lnTo>
                  <a:pt x="90" y="384"/>
                </a:lnTo>
                <a:lnTo>
                  <a:pt x="69" y="333"/>
                </a:lnTo>
                <a:lnTo>
                  <a:pt x="0" y="273"/>
                </a:lnTo>
                <a:lnTo>
                  <a:pt x="50" y="179"/>
                </a:lnTo>
                <a:lnTo>
                  <a:pt x="36" y="134"/>
                </a:lnTo>
                <a:lnTo>
                  <a:pt x="86" y="126"/>
                </a:lnTo>
                <a:lnTo>
                  <a:pt x="90" y="64"/>
                </a:lnTo>
                <a:lnTo>
                  <a:pt x="62" y="31"/>
                </a:lnTo>
                <a:close/>
              </a:path>
            </a:pathLst>
          </a:custGeom>
          <a:solidFill>
            <a:srgbClr val="E1D65A"/>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FFFFFF"/>
              </a:solidFill>
              <a:ea typeface="Arial Unicode MS" pitchFamily="34" charset="-128"/>
              <a:cs typeface="Arial Unicode MS" pitchFamily="34" charset="-128"/>
            </a:endParaRPr>
          </a:p>
        </p:txBody>
      </p:sp>
      <p:sp>
        <p:nvSpPr>
          <p:cNvPr id="42" name="Freeform 42"/>
          <p:cNvSpPr>
            <a:spLocks/>
          </p:cNvSpPr>
          <p:nvPr/>
        </p:nvSpPr>
        <p:spPr bwMode="gray">
          <a:xfrm>
            <a:off x="4130075" y="3330294"/>
            <a:ext cx="850956" cy="742189"/>
          </a:xfrm>
          <a:custGeom>
            <a:avLst/>
            <a:gdLst/>
            <a:ahLst/>
            <a:cxnLst>
              <a:cxn ang="0">
                <a:pos x="0" y="15"/>
              </a:cxn>
              <a:cxn ang="0">
                <a:pos x="230" y="0"/>
              </a:cxn>
              <a:cxn ang="0">
                <a:pos x="278" y="0"/>
              </a:cxn>
              <a:cxn ang="0">
                <a:pos x="316" y="13"/>
              </a:cxn>
              <a:cxn ang="0">
                <a:pos x="296" y="50"/>
              </a:cxn>
              <a:cxn ang="0">
                <a:pos x="363" y="112"/>
              </a:cxn>
              <a:cxn ang="0">
                <a:pos x="384" y="163"/>
              </a:cxn>
              <a:cxn ang="0">
                <a:pos x="424" y="150"/>
              </a:cxn>
              <a:cxn ang="0">
                <a:pos x="423" y="223"/>
              </a:cxn>
              <a:cxn ang="0">
                <a:pos x="463" y="245"/>
              </a:cxn>
              <a:cxn ang="0">
                <a:pos x="481" y="309"/>
              </a:cxn>
              <a:cxn ang="0">
                <a:pos x="510" y="315"/>
              </a:cxn>
              <a:cxn ang="0">
                <a:pos x="526" y="342"/>
              </a:cxn>
              <a:cxn ang="0">
                <a:pos x="490" y="379"/>
              </a:cxn>
              <a:cxn ang="0">
                <a:pos x="478" y="422"/>
              </a:cxn>
              <a:cxn ang="0">
                <a:pos x="428" y="433"/>
              </a:cxn>
              <a:cxn ang="0">
                <a:pos x="441" y="386"/>
              </a:cxn>
              <a:cxn ang="0">
                <a:pos x="244" y="403"/>
              </a:cxn>
              <a:cxn ang="0">
                <a:pos x="103" y="420"/>
              </a:cxn>
              <a:cxn ang="0">
                <a:pos x="94" y="375"/>
              </a:cxn>
              <a:cxn ang="0">
                <a:pos x="84" y="236"/>
              </a:cxn>
              <a:cxn ang="0">
                <a:pos x="83" y="160"/>
              </a:cxn>
              <a:cxn ang="0">
                <a:pos x="36" y="126"/>
              </a:cxn>
              <a:cxn ang="0">
                <a:pos x="53" y="95"/>
              </a:cxn>
              <a:cxn ang="0">
                <a:pos x="30" y="78"/>
              </a:cxn>
              <a:cxn ang="0">
                <a:pos x="0" y="15"/>
              </a:cxn>
            </a:cxnLst>
            <a:rect l="0" t="0" r="r" b="b"/>
            <a:pathLst>
              <a:path w="526" h="433">
                <a:moveTo>
                  <a:pt x="0" y="15"/>
                </a:moveTo>
                <a:lnTo>
                  <a:pt x="230" y="0"/>
                </a:lnTo>
                <a:lnTo>
                  <a:pt x="278" y="0"/>
                </a:lnTo>
                <a:lnTo>
                  <a:pt x="316" y="13"/>
                </a:lnTo>
                <a:lnTo>
                  <a:pt x="296" y="50"/>
                </a:lnTo>
                <a:lnTo>
                  <a:pt x="363" y="112"/>
                </a:lnTo>
                <a:lnTo>
                  <a:pt x="384" y="163"/>
                </a:lnTo>
                <a:lnTo>
                  <a:pt x="424" y="150"/>
                </a:lnTo>
                <a:lnTo>
                  <a:pt x="423" y="223"/>
                </a:lnTo>
                <a:lnTo>
                  <a:pt x="463" y="245"/>
                </a:lnTo>
                <a:lnTo>
                  <a:pt x="481" y="309"/>
                </a:lnTo>
                <a:lnTo>
                  <a:pt x="510" y="315"/>
                </a:lnTo>
                <a:lnTo>
                  <a:pt x="526" y="342"/>
                </a:lnTo>
                <a:lnTo>
                  <a:pt x="490" y="379"/>
                </a:lnTo>
                <a:lnTo>
                  <a:pt x="478" y="422"/>
                </a:lnTo>
                <a:lnTo>
                  <a:pt x="428" y="433"/>
                </a:lnTo>
                <a:lnTo>
                  <a:pt x="441" y="386"/>
                </a:lnTo>
                <a:lnTo>
                  <a:pt x="244" y="403"/>
                </a:lnTo>
                <a:lnTo>
                  <a:pt x="103" y="420"/>
                </a:lnTo>
                <a:lnTo>
                  <a:pt x="94" y="375"/>
                </a:lnTo>
                <a:lnTo>
                  <a:pt x="84" y="236"/>
                </a:lnTo>
                <a:lnTo>
                  <a:pt x="83" y="160"/>
                </a:lnTo>
                <a:lnTo>
                  <a:pt x="36" y="126"/>
                </a:lnTo>
                <a:lnTo>
                  <a:pt x="53" y="95"/>
                </a:lnTo>
                <a:lnTo>
                  <a:pt x="30" y="78"/>
                </a:lnTo>
                <a:lnTo>
                  <a:pt x="0" y="15"/>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43" name="Freeform 43"/>
          <p:cNvSpPr>
            <a:spLocks/>
          </p:cNvSpPr>
          <p:nvPr/>
        </p:nvSpPr>
        <p:spPr bwMode="gray">
          <a:xfrm>
            <a:off x="5069160" y="3016649"/>
            <a:ext cx="414642" cy="723557"/>
          </a:xfrm>
          <a:custGeom>
            <a:avLst/>
            <a:gdLst/>
            <a:ahLst/>
            <a:cxnLst>
              <a:cxn ang="0">
                <a:pos x="0" y="30"/>
              </a:cxn>
              <a:cxn ang="0">
                <a:pos x="30" y="45"/>
              </a:cxn>
              <a:cxn ang="0">
                <a:pos x="58" y="42"/>
              </a:cxn>
              <a:cxn ang="0">
                <a:pos x="68" y="34"/>
              </a:cxn>
              <a:cxn ang="0">
                <a:pos x="75" y="8"/>
              </a:cxn>
              <a:cxn ang="0">
                <a:pos x="200" y="0"/>
              </a:cxn>
              <a:cxn ang="0">
                <a:pos x="257" y="298"/>
              </a:cxn>
              <a:cxn ang="0">
                <a:pos x="252" y="295"/>
              </a:cxn>
              <a:cxn ang="0">
                <a:pos x="210" y="312"/>
              </a:cxn>
              <a:cxn ang="0">
                <a:pos x="180" y="392"/>
              </a:cxn>
              <a:cxn ang="0">
                <a:pos x="135" y="381"/>
              </a:cxn>
              <a:cxn ang="0">
                <a:pos x="84" y="411"/>
              </a:cxn>
              <a:cxn ang="0">
                <a:pos x="17" y="422"/>
              </a:cxn>
              <a:cxn ang="0">
                <a:pos x="47" y="344"/>
              </a:cxn>
              <a:cxn ang="0">
                <a:pos x="34" y="300"/>
              </a:cxn>
              <a:cxn ang="0">
                <a:pos x="0" y="30"/>
              </a:cxn>
            </a:cxnLst>
            <a:rect l="0" t="0" r="r" b="b"/>
            <a:pathLst>
              <a:path w="257" h="422">
                <a:moveTo>
                  <a:pt x="0" y="30"/>
                </a:moveTo>
                <a:lnTo>
                  <a:pt x="30" y="45"/>
                </a:lnTo>
                <a:lnTo>
                  <a:pt x="58" y="42"/>
                </a:lnTo>
                <a:lnTo>
                  <a:pt x="68" y="34"/>
                </a:lnTo>
                <a:lnTo>
                  <a:pt x="75" y="8"/>
                </a:lnTo>
                <a:lnTo>
                  <a:pt x="200" y="0"/>
                </a:lnTo>
                <a:lnTo>
                  <a:pt x="257" y="298"/>
                </a:lnTo>
                <a:lnTo>
                  <a:pt x="252" y="295"/>
                </a:lnTo>
                <a:lnTo>
                  <a:pt x="210" y="312"/>
                </a:lnTo>
                <a:lnTo>
                  <a:pt x="180" y="392"/>
                </a:lnTo>
                <a:lnTo>
                  <a:pt x="135" y="381"/>
                </a:lnTo>
                <a:lnTo>
                  <a:pt x="84" y="411"/>
                </a:lnTo>
                <a:lnTo>
                  <a:pt x="17" y="422"/>
                </a:lnTo>
                <a:lnTo>
                  <a:pt x="47" y="344"/>
                </a:lnTo>
                <a:lnTo>
                  <a:pt x="34" y="300"/>
                </a:lnTo>
                <a:lnTo>
                  <a:pt x="0" y="30"/>
                </a:lnTo>
                <a:close/>
              </a:path>
            </a:pathLst>
          </a:custGeom>
          <a:solidFill>
            <a:srgbClr val="E3E3E3"/>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FFFFFF"/>
              </a:solidFill>
              <a:ea typeface="Arial Unicode MS" pitchFamily="34" charset="-128"/>
              <a:cs typeface="Arial Unicode MS" pitchFamily="34" charset="-128"/>
            </a:endParaRPr>
          </a:p>
        </p:txBody>
      </p:sp>
      <p:sp>
        <p:nvSpPr>
          <p:cNvPr id="44" name="Freeform 44"/>
          <p:cNvSpPr>
            <a:spLocks/>
          </p:cNvSpPr>
          <p:nvPr/>
        </p:nvSpPr>
        <p:spPr bwMode="gray">
          <a:xfrm>
            <a:off x="5385560" y="2872248"/>
            <a:ext cx="533111" cy="652133"/>
          </a:xfrm>
          <a:custGeom>
            <a:avLst/>
            <a:gdLst/>
            <a:ahLst/>
            <a:cxnLst>
              <a:cxn ang="0">
                <a:pos x="0" y="86"/>
              </a:cxn>
              <a:cxn ang="0">
                <a:pos x="148" y="71"/>
              </a:cxn>
              <a:cxn ang="0">
                <a:pos x="180" y="77"/>
              </a:cxn>
              <a:cxn ang="0">
                <a:pos x="250" y="44"/>
              </a:cxn>
              <a:cxn ang="0">
                <a:pos x="265" y="14"/>
              </a:cxn>
              <a:cxn ang="0">
                <a:pos x="307" y="0"/>
              </a:cxn>
              <a:cxn ang="0">
                <a:pos x="330" y="144"/>
              </a:cxn>
              <a:cxn ang="0">
                <a:pos x="312" y="160"/>
              </a:cxn>
              <a:cxn ang="0">
                <a:pos x="317" y="260"/>
              </a:cxn>
              <a:cxn ang="0">
                <a:pos x="284" y="268"/>
              </a:cxn>
              <a:cxn ang="0">
                <a:pos x="265" y="324"/>
              </a:cxn>
              <a:cxn ang="0">
                <a:pos x="240" y="317"/>
              </a:cxn>
              <a:cxn ang="0">
                <a:pos x="231" y="381"/>
              </a:cxn>
              <a:cxn ang="0">
                <a:pos x="194" y="354"/>
              </a:cxn>
              <a:cxn ang="0">
                <a:pos x="121" y="371"/>
              </a:cxn>
              <a:cxn ang="0">
                <a:pos x="90" y="347"/>
              </a:cxn>
              <a:cxn ang="0">
                <a:pos x="48" y="346"/>
              </a:cxn>
              <a:cxn ang="0">
                <a:pos x="27" y="238"/>
              </a:cxn>
              <a:cxn ang="0">
                <a:pos x="0" y="86"/>
              </a:cxn>
            </a:cxnLst>
            <a:rect l="0" t="0" r="r" b="b"/>
            <a:pathLst>
              <a:path w="330" h="381">
                <a:moveTo>
                  <a:pt x="0" y="86"/>
                </a:moveTo>
                <a:lnTo>
                  <a:pt x="148" y="71"/>
                </a:lnTo>
                <a:lnTo>
                  <a:pt x="180" y="77"/>
                </a:lnTo>
                <a:lnTo>
                  <a:pt x="250" y="44"/>
                </a:lnTo>
                <a:lnTo>
                  <a:pt x="265" y="14"/>
                </a:lnTo>
                <a:lnTo>
                  <a:pt x="307" y="0"/>
                </a:lnTo>
                <a:lnTo>
                  <a:pt x="330" y="144"/>
                </a:lnTo>
                <a:lnTo>
                  <a:pt x="312" y="160"/>
                </a:lnTo>
                <a:lnTo>
                  <a:pt x="317" y="260"/>
                </a:lnTo>
                <a:lnTo>
                  <a:pt x="284" y="268"/>
                </a:lnTo>
                <a:lnTo>
                  <a:pt x="265" y="324"/>
                </a:lnTo>
                <a:lnTo>
                  <a:pt x="240" y="317"/>
                </a:lnTo>
                <a:lnTo>
                  <a:pt x="231" y="381"/>
                </a:lnTo>
                <a:lnTo>
                  <a:pt x="194" y="354"/>
                </a:lnTo>
                <a:lnTo>
                  <a:pt x="121" y="371"/>
                </a:lnTo>
                <a:lnTo>
                  <a:pt x="90" y="347"/>
                </a:lnTo>
                <a:lnTo>
                  <a:pt x="48" y="346"/>
                </a:lnTo>
                <a:lnTo>
                  <a:pt x="27" y="238"/>
                </a:lnTo>
                <a:lnTo>
                  <a:pt x="0" y="86"/>
                </a:lnTo>
                <a:close/>
              </a:path>
            </a:pathLst>
          </a:custGeom>
          <a:solidFill>
            <a:srgbClr val="3FA9C0"/>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ea typeface="Arial Unicode MS" pitchFamily="34" charset="-128"/>
              <a:cs typeface="Arial Unicode MS" pitchFamily="34" charset="-128"/>
            </a:endParaRPr>
          </a:p>
        </p:txBody>
      </p:sp>
      <p:sp>
        <p:nvSpPr>
          <p:cNvPr id="45" name="Freeform 45"/>
          <p:cNvSpPr>
            <a:spLocks/>
          </p:cNvSpPr>
          <p:nvPr/>
        </p:nvSpPr>
        <p:spPr bwMode="gray">
          <a:xfrm>
            <a:off x="4908794" y="3457615"/>
            <a:ext cx="940530" cy="554313"/>
          </a:xfrm>
          <a:custGeom>
            <a:avLst/>
            <a:gdLst/>
            <a:ahLst/>
            <a:cxnLst>
              <a:cxn ang="0">
                <a:pos x="0" y="323"/>
              </a:cxn>
              <a:cxn ang="0">
                <a:pos x="142" y="303"/>
              </a:cxn>
              <a:cxn ang="0">
                <a:pos x="142" y="289"/>
              </a:cxn>
              <a:cxn ang="0">
                <a:pos x="483" y="242"/>
              </a:cxn>
              <a:cxn ang="0">
                <a:pos x="489" y="217"/>
              </a:cxn>
              <a:cxn ang="0">
                <a:pos x="539" y="199"/>
              </a:cxn>
              <a:cxn ang="0">
                <a:pos x="545" y="173"/>
              </a:cxn>
              <a:cxn ang="0">
                <a:pos x="566" y="164"/>
              </a:cxn>
              <a:cxn ang="0">
                <a:pos x="582" y="126"/>
              </a:cxn>
              <a:cxn ang="0">
                <a:pos x="535" y="87"/>
              </a:cxn>
              <a:cxn ang="0">
                <a:pos x="526" y="36"/>
              </a:cxn>
              <a:cxn ang="0">
                <a:pos x="489" y="10"/>
              </a:cxn>
              <a:cxn ang="0">
                <a:pos x="413" y="24"/>
              </a:cxn>
              <a:cxn ang="0">
                <a:pos x="377" y="2"/>
              </a:cxn>
              <a:cxn ang="0">
                <a:pos x="343" y="0"/>
              </a:cxn>
              <a:cxn ang="0">
                <a:pos x="350" y="36"/>
              </a:cxn>
              <a:cxn ang="0">
                <a:pos x="303" y="54"/>
              </a:cxn>
              <a:cxn ang="0">
                <a:pos x="272" y="134"/>
              </a:cxn>
              <a:cxn ang="0">
                <a:pos x="229" y="122"/>
              </a:cxn>
              <a:cxn ang="0">
                <a:pos x="177" y="152"/>
              </a:cxn>
              <a:cxn ang="0">
                <a:pos x="112" y="163"/>
              </a:cxn>
              <a:cxn ang="0">
                <a:pos x="112" y="209"/>
              </a:cxn>
              <a:cxn ang="0">
                <a:pos x="79" y="207"/>
              </a:cxn>
              <a:cxn ang="0">
                <a:pos x="80" y="247"/>
              </a:cxn>
              <a:cxn ang="0">
                <a:pos x="46" y="232"/>
              </a:cxn>
              <a:cxn ang="0">
                <a:pos x="26" y="239"/>
              </a:cxn>
              <a:cxn ang="0">
                <a:pos x="43" y="266"/>
              </a:cxn>
              <a:cxn ang="0">
                <a:pos x="7" y="302"/>
              </a:cxn>
              <a:cxn ang="0">
                <a:pos x="0" y="323"/>
              </a:cxn>
            </a:cxnLst>
            <a:rect l="0" t="0" r="r" b="b"/>
            <a:pathLst>
              <a:path w="582" h="323">
                <a:moveTo>
                  <a:pt x="0" y="323"/>
                </a:moveTo>
                <a:lnTo>
                  <a:pt x="142" y="303"/>
                </a:lnTo>
                <a:lnTo>
                  <a:pt x="142" y="289"/>
                </a:lnTo>
                <a:lnTo>
                  <a:pt x="483" y="242"/>
                </a:lnTo>
                <a:lnTo>
                  <a:pt x="489" y="217"/>
                </a:lnTo>
                <a:lnTo>
                  <a:pt x="539" y="199"/>
                </a:lnTo>
                <a:lnTo>
                  <a:pt x="545" y="173"/>
                </a:lnTo>
                <a:lnTo>
                  <a:pt x="566" y="164"/>
                </a:lnTo>
                <a:lnTo>
                  <a:pt x="582" y="126"/>
                </a:lnTo>
                <a:lnTo>
                  <a:pt x="535" y="87"/>
                </a:lnTo>
                <a:lnTo>
                  <a:pt x="526" y="36"/>
                </a:lnTo>
                <a:lnTo>
                  <a:pt x="489" y="10"/>
                </a:lnTo>
                <a:lnTo>
                  <a:pt x="413" y="24"/>
                </a:lnTo>
                <a:lnTo>
                  <a:pt x="377" y="2"/>
                </a:lnTo>
                <a:lnTo>
                  <a:pt x="343" y="0"/>
                </a:lnTo>
                <a:lnTo>
                  <a:pt x="350" y="36"/>
                </a:lnTo>
                <a:lnTo>
                  <a:pt x="303" y="54"/>
                </a:lnTo>
                <a:lnTo>
                  <a:pt x="272" y="134"/>
                </a:lnTo>
                <a:lnTo>
                  <a:pt x="229" y="122"/>
                </a:lnTo>
                <a:lnTo>
                  <a:pt x="177" y="152"/>
                </a:lnTo>
                <a:lnTo>
                  <a:pt x="112" y="163"/>
                </a:lnTo>
                <a:lnTo>
                  <a:pt x="112" y="209"/>
                </a:lnTo>
                <a:lnTo>
                  <a:pt x="79" y="207"/>
                </a:lnTo>
                <a:lnTo>
                  <a:pt x="80" y="247"/>
                </a:lnTo>
                <a:lnTo>
                  <a:pt x="46" y="232"/>
                </a:lnTo>
                <a:lnTo>
                  <a:pt x="26" y="239"/>
                </a:lnTo>
                <a:lnTo>
                  <a:pt x="43" y="266"/>
                </a:lnTo>
                <a:lnTo>
                  <a:pt x="7" y="302"/>
                </a:lnTo>
                <a:lnTo>
                  <a:pt x="0" y="323"/>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46" name="Freeform 46"/>
          <p:cNvSpPr>
            <a:spLocks/>
          </p:cNvSpPr>
          <p:nvPr/>
        </p:nvSpPr>
        <p:spPr bwMode="gray">
          <a:xfrm>
            <a:off x="4846670" y="3819393"/>
            <a:ext cx="1086449" cy="416123"/>
          </a:xfrm>
          <a:custGeom>
            <a:avLst/>
            <a:gdLst/>
            <a:ahLst/>
            <a:cxnLst>
              <a:cxn ang="0">
                <a:pos x="40" y="111"/>
              </a:cxn>
              <a:cxn ang="0">
                <a:pos x="40" y="115"/>
              </a:cxn>
              <a:cxn ang="0">
                <a:pos x="28" y="138"/>
              </a:cxn>
              <a:cxn ang="0">
                <a:pos x="41" y="170"/>
              </a:cxn>
              <a:cxn ang="0">
                <a:pos x="0" y="197"/>
              </a:cxn>
              <a:cxn ang="0">
                <a:pos x="8" y="244"/>
              </a:cxn>
              <a:cxn ang="0">
                <a:pos x="184" y="230"/>
              </a:cxn>
              <a:cxn ang="0">
                <a:pos x="393" y="205"/>
              </a:cxn>
              <a:cxn ang="0">
                <a:pos x="497" y="187"/>
              </a:cxn>
              <a:cxn ang="0">
                <a:pos x="518" y="124"/>
              </a:cxn>
              <a:cxn ang="0">
                <a:pos x="555" y="121"/>
              </a:cxn>
              <a:cxn ang="0">
                <a:pos x="670" y="0"/>
              </a:cxn>
              <a:cxn ang="0">
                <a:pos x="521" y="30"/>
              </a:cxn>
              <a:cxn ang="0">
                <a:pos x="175" y="80"/>
              </a:cxn>
              <a:cxn ang="0">
                <a:pos x="178" y="94"/>
              </a:cxn>
              <a:cxn ang="0">
                <a:pos x="40" y="111"/>
              </a:cxn>
            </a:cxnLst>
            <a:rect l="0" t="0" r="r" b="b"/>
            <a:pathLst>
              <a:path w="670" h="244">
                <a:moveTo>
                  <a:pt x="40" y="111"/>
                </a:moveTo>
                <a:lnTo>
                  <a:pt x="40" y="115"/>
                </a:lnTo>
                <a:lnTo>
                  <a:pt x="28" y="138"/>
                </a:lnTo>
                <a:lnTo>
                  <a:pt x="41" y="170"/>
                </a:lnTo>
                <a:lnTo>
                  <a:pt x="0" y="197"/>
                </a:lnTo>
                <a:lnTo>
                  <a:pt x="8" y="244"/>
                </a:lnTo>
                <a:lnTo>
                  <a:pt x="184" y="230"/>
                </a:lnTo>
                <a:lnTo>
                  <a:pt x="393" y="205"/>
                </a:lnTo>
                <a:lnTo>
                  <a:pt x="497" y="187"/>
                </a:lnTo>
                <a:lnTo>
                  <a:pt x="518" y="124"/>
                </a:lnTo>
                <a:lnTo>
                  <a:pt x="555" y="121"/>
                </a:lnTo>
                <a:lnTo>
                  <a:pt x="670" y="0"/>
                </a:lnTo>
                <a:lnTo>
                  <a:pt x="521" y="30"/>
                </a:lnTo>
                <a:lnTo>
                  <a:pt x="175" y="80"/>
                </a:lnTo>
                <a:lnTo>
                  <a:pt x="178" y="94"/>
                </a:lnTo>
                <a:lnTo>
                  <a:pt x="40" y="111"/>
                </a:lnTo>
                <a:close/>
              </a:path>
            </a:pathLst>
          </a:custGeom>
          <a:solidFill>
            <a:srgbClr val="DF930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47" name="Freeform 47"/>
          <p:cNvSpPr>
            <a:spLocks/>
          </p:cNvSpPr>
          <p:nvPr/>
        </p:nvSpPr>
        <p:spPr bwMode="gray">
          <a:xfrm>
            <a:off x="4738314" y="4201357"/>
            <a:ext cx="442092" cy="821377"/>
          </a:xfrm>
          <a:custGeom>
            <a:avLst/>
            <a:gdLst/>
            <a:ahLst/>
            <a:cxnLst>
              <a:cxn ang="0">
                <a:pos x="77" y="16"/>
              </a:cxn>
              <a:cxn ang="0">
                <a:pos x="36" y="98"/>
              </a:cxn>
              <a:cxn ang="0">
                <a:pos x="0" y="150"/>
              </a:cxn>
              <a:cxn ang="0">
                <a:pos x="11" y="213"/>
              </a:cxn>
              <a:cxn ang="0">
                <a:pos x="54" y="299"/>
              </a:cxn>
              <a:cxn ang="0">
                <a:pos x="21" y="386"/>
              </a:cxn>
              <a:cxn ang="0">
                <a:pos x="7" y="432"/>
              </a:cxn>
              <a:cxn ang="0">
                <a:pos x="167" y="413"/>
              </a:cxn>
              <a:cxn ang="0">
                <a:pos x="174" y="472"/>
              </a:cxn>
              <a:cxn ang="0">
                <a:pos x="207" y="479"/>
              </a:cxn>
              <a:cxn ang="0">
                <a:pos x="216" y="449"/>
              </a:cxn>
              <a:cxn ang="0">
                <a:pos x="274" y="440"/>
              </a:cxn>
              <a:cxn ang="0">
                <a:pos x="261" y="343"/>
              </a:cxn>
              <a:cxn ang="0">
                <a:pos x="259" y="0"/>
              </a:cxn>
              <a:cxn ang="0">
                <a:pos x="77" y="16"/>
              </a:cxn>
            </a:cxnLst>
            <a:rect l="0" t="0" r="r" b="b"/>
            <a:pathLst>
              <a:path w="274" h="479">
                <a:moveTo>
                  <a:pt x="77" y="16"/>
                </a:moveTo>
                <a:lnTo>
                  <a:pt x="36" y="98"/>
                </a:lnTo>
                <a:lnTo>
                  <a:pt x="0" y="150"/>
                </a:lnTo>
                <a:lnTo>
                  <a:pt x="11" y="213"/>
                </a:lnTo>
                <a:lnTo>
                  <a:pt x="54" y="299"/>
                </a:lnTo>
                <a:lnTo>
                  <a:pt x="21" y="386"/>
                </a:lnTo>
                <a:lnTo>
                  <a:pt x="7" y="432"/>
                </a:lnTo>
                <a:lnTo>
                  <a:pt x="167" y="413"/>
                </a:lnTo>
                <a:lnTo>
                  <a:pt x="174" y="472"/>
                </a:lnTo>
                <a:lnTo>
                  <a:pt x="207" y="479"/>
                </a:lnTo>
                <a:lnTo>
                  <a:pt x="216" y="449"/>
                </a:lnTo>
                <a:lnTo>
                  <a:pt x="274" y="440"/>
                </a:lnTo>
                <a:lnTo>
                  <a:pt x="261" y="343"/>
                </a:lnTo>
                <a:lnTo>
                  <a:pt x="259" y="0"/>
                </a:lnTo>
                <a:lnTo>
                  <a:pt x="77" y="16"/>
                </a:lnTo>
                <a:close/>
              </a:path>
            </a:pathLst>
          </a:custGeom>
          <a:solidFill>
            <a:srgbClr val="B2C23E"/>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48" name="Freeform 48"/>
          <p:cNvSpPr>
            <a:spLocks/>
          </p:cNvSpPr>
          <p:nvPr/>
        </p:nvSpPr>
        <p:spPr bwMode="gray">
          <a:xfrm>
            <a:off x="5155845" y="4165645"/>
            <a:ext cx="499882" cy="822930"/>
          </a:xfrm>
          <a:custGeom>
            <a:avLst/>
            <a:gdLst/>
            <a:ahLst/>
            <a:cxnLst>
              <a:cxn ang="0">
                <a:pos x="0" y="24"/>
              </a:cxn>
              <a:cxn ang="0">
                <a:pos x="202" y="0"/>
              </a:cxn>
              <a:cxn ang="0">
                <a:pos x="266" y="222"/>
              </a:cxn>
              <a:cxn ang="0">
                <a:pos x="310" y="258"/>
              </a:cxn>
              <a:cxn ang="0">
                <a:pos x="274" y="324"/>
              </a:cxn>
              <a:cxn ang="0">
                <a:pos x="309" y="387"/>
              </a:cxn>
              <a:cxn ang="0">
                <a:pos x="103" y="410"/>
              </a:cxn>
              <a:cxn ang="0">
                <a:pos x="112" y="464"/>
              </a:cxn>
              <a:cxn ang="0">
                <a:pos x="82" y="482"/>
              </a:cxn>
              <a:cxn ang="0">
                <a:pos x="57" y="414"/>
              </a:cxn>
              <a:cxn ang="0">
                <a:pos x="43" y="470"/>
              </a:cxn>
              <a:cxn ang="0">
                <a:pos x="17" y="464"/>
              </a:cxn>
              <a:cxn ang="0">
                <a:pos x="9" y="408"/>
              </a:cxn>
              <a:cxn ang="0">
                <a:pos x="2" y="360"/>
              </a:cxn>
              <a:cxn ang="0">
                <a:pos x="0" y="24"/>
              </a:cxn>
            </a:cxnLst>
            <a:rect l="0" t="0" r="r" b="b"/>
            <a:pathLst>
              <a:path w="310" h="482">
                <a:moveTo>
                  <a:pt x="0" y="24"/>
                </a:moveTo>
                <a:lnTo>
                  <a:pt x="202" y="0"/>
                </a:lnTo>
                <a:lnTo>
                  <a:pt x="266" y="222"/>
                </a:lnTo>
                <a:lnTo>
                  <a:pt x="310" y="258"/>
                </a:lnTo>
                <a:lnTo>
                  <a:pt x="274" y="324"/>
                </a:lnTo>
                <a:lnTo>
                  <a:pt x="309" y="387"/>
                </a:lnTo>
                <a:lnTo>
                  <a:pt x="103" y="410"/>
                </a:lnTo>
                <a:lnTo>
                  <a:pt x="112" y="464"/>
                </a:lnTo>
                <a:lnTo>
                  <a:pt x="82" y="482"/>
                </a:lnTo>
                <a:lnTo>
                  <a:pt x="57" y="414"/>
                </a:lnTo>
                <a:lnTo>
                  <a:pt x="43" y="470"/>
                </a:lnTo>
                <a:lnTo>
                  <a:pt x="17" y="464"/>
                </a:lnTo>
                <a:lnTo>
                  <a:pt x="9" y="408"/>
                </a:lnTo>
                <a:lnTo>
                  <a:pt x="2" y="360"/>
                </a:lnTo>
                <a:lnTo>
                  <a:pt x="0" y="24"/>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49" name="Freeform 49"/>
          <p:cNvSpPr>
            <a:spLocks/>
          </p:cNvSpPr>
          <p:nvPr/>
        </p:nvSpPr>
        <p:spPr bwMode="gray">
          <a:xfrm>
            <a:off x="5473689" y="4125275"/>
            <a:ext cx="696368" cy="765480"/>
          </a:xfrm>
          <a:custGeom>
            <a:avLst/>
            <a:gdLst/>
            <a:ahLst/>
            <a:cxnLst>
              <a:cxn ang="0">
                <a:pos x="0" y="27"/>
              </a:cxn>
              <a:cxn ang="0">
                <a:pos x="4" y="27"/>
              </a:cxn>
              <a:cxn ang="0">
                <a:pos x="104" y="9"/>
              </a:cxn>
              <a:cxn ang="0">
                <a:pos x="192" y="0"/>
              </a:cxn>
              <a:cxn ang="0">
                <a:pos x="180" y="23"/>
              </a:cxn>
              <a:cxn ang="0">
                <a:pos x="207" y="23"/>
              </a:cxn>
              <a:cxn ang="0">
                <a:pos x="360" y="160"/>
              </a:cxn>
              <a:cxn ang="0">
                <a:pos x="420" y="249"/>
              </a:cxn>
              <a:cxn ang="0">
                <a:pos x="428" y="309"/>
              </a:cxn>
              <a:cxn ang="0">
                <a:pos x="408" y="323"/>
              </a:cxn>
              <a:cxn ang="0">
                <a:pos x="420" y="383"/>
              </a:cxn>
              <a:cxn ang="0">
                <a:pos x="377" y="386"/>
              </a:cxn>
              <a:cxn ang="0">
                <a:pos x="377" y="437"/>
              </a:cxn>
              <a:cxn ang="0">
                <a:pos x="342" y="412"/>
              </a:cxn>
              <a:cxn ang="0">
                <a:pos x="122" y="445"/>
              </a:cxn>
              <a:cxn ang="0">
                <a:pos x="72" y="349"/>
              </a:cxn>
              <a:cxn ang="0">
                <a:pos x="108" y="283"/>
              </a:cxn>
              <a:cxn ang="0">
                <a:pos x="61" y="250"/>
              </a:cxn>
              <a:cxn ang="0">
                <a:pos x="0" y="27"/>
              </a:cxn>
            </a:cxnLst>
            <a:rect l="0" t="0" r="r" b="b"/>
            <a:pathLst>
              <a:path w="428" h="445">
                <a:moveTo>
                  <a:pt x="0" y="27"/>
                </a:moveTo>
                <a:lnTo>
                  <a:pt x="4" y="27"/>
                </a:lnTo>
                <a:lnTo>
                  <a:pt x="104" y="9"/>
                </a:lnTo>
                <a:lnTo>
                  <a:pt x="192" y="0"/>
                </a:lnTo>
                <a:lnTo>
                  <a:pt x="180" y="23"/>
                </a:lnTo>
                <a:lnTo>
                  <a:pt x="207" y="23"/>
                </a:lnTo>
                <a:lnTo>
                  <a:pt x="360" y="160"/>
                </a:lnTo>
                <a:lnTo>
                  <a:pt x="420" y="249"/>
                </a:lnTo>
                <a:lnTo>
                  <a:pt x="428" y="309"/>
                </a:lnTo>
                <a:lnTo>
                  <a:pt x="408" y="323"/>
                </a:lnTo>
                <a:lnTo>
                  <a:pt x="420" y="383"/>
                </a:lnTo>
                <a:lnTo>
                  <a:pt x="377" y="386"/>
                </a:lnTo>
                <a:lnTo>
                  <a:pt x="377" y="437"/>
                </a:lnTo>
                <a:lnTo>
                  <a:pt x="342" y="412"/>
                </a:lnTo>
                <a:lnTo>
                  <a:pt x="122" y="445"/>
                </a:lnTo>
                <a:lnTo>
                  <a:pt x="72" y="349"/>
                </a:lnTo>
                <a:lnTo>
                  <a:pt x="108" y="283"/>
                </a:lnTo>
                <a:lnTo>
                  <a:pt x="61" y="250"/>
                </a:lnTo>
                <a:lnTo>
                  <a:pt x="0" y="27"/>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ysClr val="windowText" lastClr="000000"/>
              </a:solidFill>
              <a:ea typeface="Arial Unicode MS" pitchFamily="34" charset="-128"/>
              <a:cs typeface="Arial Unicode MS" pitchFamily="34" charset="-128"/>
            </a:endParaRPr>
          </a:p>
        </p:txBody>
      </p:sp>
      <p:sp>
        <p:nvSpPr>
          <p:cNvPr id="50" name="Freeform 50"/>
          <p:cNvSpPr>
            <a:spLocks/>
          </p:cNvSpPr>
          <p:nvPr/>
        </p:nvSpPr>
        <p:spPr bwMode="gray">
          <a:xfrm>
            <a:off x="5766973" y="4021244"/>
            <a:ext cx="632799" cy="527917"/>
          </a:xfrm>
          <a:custGeom>
            <a:avLst/>
            <a:gdLst/>
            <a:ahLst/>
            <a:cxnLst>
              <a:cxn ang="0">
                <a:pos x="14" y="56"/>
              </a:cxn>
              <a:cxn ang="0">
                <a:pos x="45" y="26"/>
              </a:cxn>
              <a:cxn ang="0">
                <a:pos x="162" y="0"/>
              </a:cxn>
              <a:cxn ang="0">
                <a:pos x="198" y="17"/>
              </a:cxn>
              <a:cxn ang="0">
                <a:pos x="274" y="5"/>
              </a:cxn>
              <a:cxn ang="0">
                <a:pos x="335" y="49"/>
              </a:cxn>
              <a:cxn ang="0">
                <a:pos x="391" y="83"/>
              </a:cxn>
              <a:cxn ang="0">
                <a:pos x="360" y="176"/>
              </a:cxn>
              <a:cxn ang="0">
                <a:pos x="312" y="223"/>
              </a:cxn>
              <a:cxn ang="0">
                <a:pos x="261" y="237"/>
              </a:cxn>
              <a:cxn ang="0">
                <a:pos x="271" y="275"/>
              </a:cxn>
              <a:cxn ang="0">
                <a:pos x="240" y="310"/>
              </a:cxn>
              <a:cxn ang="0">
                <a:pos x="180" y="223"/>
              </a:cxn>
              <a:cxn ang="0">
                <a:pos x="25" y="83"/>
              </a:cxn>
              <a:cxn ang="0">
                <a:pos x="0" y="83"/>
              </a:cxn>
              <a:cxn ang="0">
                <a:pos x="14" y="56"/>
              </a:cxn>
            </a:cxnLst>
            <a:rect l="0" t="0" r="r" b="b"/>
            <a:pathLst>
              <a:path w="391" h="310">
                <a:moveTo>
                  <a:pt x="14" y="56"/>
                </a:moveTo>
                <a:lnTo>
                  <a:pt x="45" y="26"/>
                </a:lnTo>
                <a:lnTo>
                  <a:pt x="162" y="0"/>
                </a:lnTo>
                <a:lnTo>
                  <a:pt x="198" y="17"/>
                </a:lnTo>
                <a:lnTo>
                  <a:pt x="274" y="5"/>
                </a:lnTo>
                <a:lnTo>
                  <a:pt x="335" y="49"/>
                </a:lnTo>
                <a:lnTo>
                  <a:pt x="391" y="83"/>
                </a:lnTo>
                <a:lnTo>
                  <a:pt x="360" y="176"/>
                </a:lnTo>
                <a:lnTo>
                  <a:pt x="312" y="223"/>
                </a:lnTo>
                <a:lnTo>
                  <a:pt x="261" y="237"/>
                </a:lnTo>
                <a:lnTo>
                  <a:pt x="271" y="275"/>
                </a:lnTo>
                <a:lnTo>
                  <a:pt x="240" y="310"/>
                </a:lnTo>
                <a:lnTo>
                  <a:pt x="180" y="223"/>
                </a:lnTo>
                <a:lnTo>
                  <a:pt x="25" y="83"/>
                </a:lnTo>
                <a:lnTo>
                  <a:pt x="0" y="83"/>
                </a:lnTo>
                <a:lnTo>
                  <a:pt x="14" y="56"/>
                </a:lnTo>
                <a:close/>
              </a:path>
            </a:pathLst>
          </a:custGeom>
          <a:solidFill>
            <a:srgbClr val="3FA9C0"/>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51" name="Freeform 51"/>
          <p:cNvSpPr>
            <a:spLocks/>
          </p:cNvSpPr>
          <p:nvPr/>
        </p:nvSpPr>
        <p:spPr bwMode="gray">
          <a:xfrm>
            <a:off x="5323436" y="4777407"/>
            <a:ext cx="1183247" cy="850878"/>
          </a:xfrm>
          <a:custGeom>
            <a:avLst/>
            <a:gdLst/>
            <a:ahLst/>
            <a:cxnLst>
              <a:cxn ang="0">
                <a:pos x="0" y="49"/>
              </a:cxn>
              <a:cxn ang="0">
                <a:pos x="201" y="29"/>
              </a:cxn>
              <a:cxn ang="0">
                <a:pos x="223" y="62"/>
              </a:cxn>
              <a:cxn ang="0">
                <a:pos x="439" y="29"/>
              </a:cxn>
              <a:cxn ang="0">
                <a:pos x="476" y="56"/>
              </a:cxn>
              <a:cxn ang="0">
                <a:pos x="476" y="4"/>
              </a:cxn>
              <a:cxn ang="0">
                <a:pos x="473" y="0"/>
              </a:cxn>
              <a:cxn ang="0">
                <a:pos x="516" y="3"/>
              </a:cxn>
              <a:cxn ang="0">
                <a:pos x="561" y="80"/>
              </a:cxn>
              <a:cxn ang="0">
                <a:pos x="634" y="184"/>
              </a:cxn>
              <a:cxn ang="0">
                <a:pos x="670" y="274"/>
              </a:cxn>
              <a:cxn ang="0">
                <a:pos x="724" y="337"/>
              </a:cxn>
              <a:cxn ang="0">
                <a:pos x="733" y="429"/>
              </a:cxn>
              <a:cxn ang="0">
                <a:pos x="716" y="483"/>
              </a:cxn>
              <a:cxn ang="0">
                <a:pos x="639" y="497"/>
              </a:cxn>
              <a:cxn ang="0">
                <a:pos x="626" y="474"/>
              </a:cxn>
              <a:cxn ang="0">
                <a:pos x="571" y="442"/>
              </a:cxn>
              <a:cxn ang="0">
                <a:pos x="554" y="407"/>
              </a:cxn>
              <a:cxn ang="0">
                <a:pos x="540" y="394"/>
              </a:cxn>
              <a:cxn ang="0">
                <a:pos x="531" y="363"/>
              </a:cxn>
              <a:cxn ang="0">
                <a:pos x="519" y="372"/>
              </a:cxn>
              <a:cxn ang="0">
                <a:pos x="476" y="330"/>
              </a:cxn>
              <a:cxn ang="0">
                <a:pos x="486" y="292"/>
              </a:cxn>
              <a:cxn ang="0">
                <a:pos x="476" y="270"/>
              </a:cxn>
              <a:cxn ang="0">
                <a:pos x="463" y="277"/>
              </a:cxn>
              <a:cxn ang="0">
                <a:pos x="464" y="300"/>
              </a:cxn>
              <a:cxn ang="0">
                <a:pos x="450" y="270"/>
              </a:cxn>
              <a:cxn ang="0">
                <a:pos x="451" y="200"/>
              </a:cxn>
              <a:cxn ang="0">
                <a:pos x="424" y="159"/>
              </a:cxn>
              <a:cxn ang="0">
                <a:pos x="356" y="124"/>
              </a:cxn>
              <a:cxn ang="0">
                <a:pos x="321" y="86"/>
              </a:cxn>
              <a:cxn ang="0">
                <a:pos x="283" y="82"/>
              </a:cxn>
              <a:cxn ang="0">
                <a:pos x="267" y="106"/>
              </a:cxn>
              <a:cxn ang="0">
                <a:pos x="210" y="123"/>
              </a:cxn>
              <a:cxn ang="0">
                <a:pos x="177" y="106"/>
              </a:cxn>
              <a:cxn ang="0">
                <a:pos x="160" y="80"/>
              </a:cxn>
              <a:cxn ang="0">
                <a:pos x="53" y="103"/>
              </a:cxn>
              <a:cxn ang="0">
                <a:pos x="30" y="84"/>
              </a:cxn>
              <a:cxn ang="0">
                <a:pos x="6" y="104"/>
              </a:cxn>
              <a:cxn ang="0">
                <a:pos x="0" y="49"/>
              </a:cxn>
            </a:cxnLst>
            <a:rect l="0" t="0" r="r" b="b"/>
            <a:pathLst>
              <a:path w="733" h="497">
                <a:moveTo>
                  <a:pt x="0" y="49"/>
                </a:moveTo>
                <a:lnTo>
                  <a:pt x="201" y="29"/>
                </a:lnTo>
                <a:lnTo>
                  <a:pt x="223" y="62"/>
                </a:lnTo>
                <a:lnTo>
                  <a:pt x="439" y="29"/>
                </a:lnTo>
                <a:lnTo>
                  <a:pt x="476" y="56"/>
                </a:lnTo>
                <a:lnTo>
                  <a:pt x="476" y="4"/>
                </a:lnTo>
                <a:lnTo>
                  <a:pt x="473" y="0"/>
                </a:lnTo>
                <a:lnTo>
                  <a:pt x="516" y="3"/>
                </a:lnTo>
                <a:lnTo>
                  <a:pt x="561" y="80"/>
                </a:lnTo>
                <a:lnTo>
                  <a:pt x="634" y="184"/>
                </a:lnTo>
                <a:lnTo>
                  <a:pt x="670" y="274"/>
                </a:lnTo>
                <a:lnTo>
                  <a:pt x="724" y="337"/>
                </a:lnTo>
                <a:lnTo>
                  <a:pt x="733" y="429"/>
                </a:lnTo>
                <a:lnTo>
                  <a:pt x="716" y="483"/>
                </a:lnTo>
                <a:lnTo>
                  <a:pt x="639" y="497"/>
                </a:lnTo>
                <a:lnTo>
                  <a:pt x="626" y="474"/>
                </a:lnTo>
                <a:lnTo>
                  <a:pt x="571" y="442"/>
                </a:lnTo>
                <a:lnTo>
                  <a:pt x="554" y="407"/>
                </a:lnTo>
                <a:lnTo>
                  <a:pt x="540" y="394"/>
                </a:lnTo>
                <a:lnTo>
                  <a:pt x="531" y="363"/>
                </a:lnTo>
                <a:lnTo>
                  <a:pt x="519" y="372"/>
                </a:lnTo>
                <a:lnTo>
                  <a:pt x="476" y="330"/>
                </a:lnTo>
                <a:lnTo>
                  <a:pt x="486" y="292"/>
                </a:lnTo>
                <a:lnTo>
                  <a:pt x="476" y="270"/>
                </a:lnTo>
                <a:lnTo>
                  <a:pt x="463" y="277"/>
                </a:lnTo>
                <a:lnTo>
                  <a:pt x="464" y="300"/>
                </a:lnTo>
                <a:lnTo>
                  <a:pt x="450" y="270"/>
                </a:lnTo>
                <a:lnTo>
                  <a:pt x="451" y="200"/>
                </a:lnTo>
                <a:lnTo>
                  <a:pt x="424" y="159"/>
                </a:lnTo>
                <a:lnTo>
                  <a:pt x="356" y="124"/>
                </a:lnTo>
                <a:lnTo>
                  <a:pt x="321" y="86"/>
                </a:lnTo>
                <a:lnTo>
                  <a:pt x="283" y="82"/>
                </a:lnTo>
                <a:lnTo>
                  <a:pt x="267" y="106"/>
                </a:lnTo>
                <a:lnTo>
                  <a:pt x="210" y="123"/>
                </a:lnTo>
                <a:lnTo>
                  <a:pt x="177" y="106"/>
                </a:lnTo>
                <a:lnTo>
                  <a:pt x="160" y="80"/>
                </a:lnTo>
                <a:lnTo>
                  <a:pt x="53" y="103"/>
                </a:lnTo>
                <a:lnTo>
                  <a:pt x="30" y="84"/>
                </a:lnTo>
                <a:lnTo>
                  <a:pt x="6" y="104"/>
                </a:lnTo>
                <a:lnTo>
                  <a:pt x="0" y="49"/>
                </a:lnTo>
                <a:close/>
              </a:path>
            </a:pathLst>
          </a:custGeom>
          <a:solidFill>
            <a:srgbClr val="3FA9C0"/>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ysClr val="windowText" lastClr="000000"/>
              </a:solidFill>
              <a:ea typeface="Arial Unicode MS" pitchFamily="34" charset="-128"/>
              <a:cs typeface="Arial Unicode MS" pitchFamily="34" charset="-128"/>
            </a:endParaRPr>
          </a:p>
        </p:txBody>
      </p:sp>
      <p:sp>
        <p:nvSpPr>
          <p:cNvPr id="52" name="Freeform 52"/>
          <p:cNvSpPr>
            <a:spLocks/>
          </p:cNvSpPr>
          <p:nvPr/>
        </p:nvSpPr>
        <p:spPr bwMode="gray">
          <a:xfrm>
            <a:off x="5641280" y="3653255"/>
            <a:ext cx="1090784" cy="509285"/>
          </a:xfrm>
          <a:custGeom>
            <a:avLst/>
            <a:gdLst/>
            <a:ahLst/>
            <a:cxnLst>
              <a:cxn ang="0">
                <a:pos x="23" y="219"/>
              </a:cxn>
              <a:cxn ang="0">
                <a:pos x="0" y="282"/>
              </a:cxn>
              <a:cxn ang="0">
                <a:pos x="88" y="273"/>
              </a:cxn>
              <a:cxn ang="0">
                <a:pos x="122" y="245"/>
              </a:cxn>
              <a:cxn ang="0">
                <a:pos x="240" y="213"/>
              </a:cxn>
              <a:cxn ang="0">
                <a:pos x="273" y="230"/>
              </a:cxn>
              <a:cxn ang="0">
                <a:pos x="352" y="219"/>
              </a:cxn>
              <a:cxn ang="0">
                <a:pos x="352" y="223"/>
              </a:cxn>
              <a:cxn ang="0">
                <a:pos x="469" y="296"/>
              </a:cxn>
              <a:cxn ang="0">
                <a:pos x="538" y="275"/>
              </a:cxn>
              <a:cxn ang="0">
                <a:pos x="576" y="193"/>
              </a:cxn>
              <a:cxn ang="0">
                <a:pos x="643" y="170"/>
              </a:cxn>
              <a:cxn ang="0">
                <a:pos x="675" y="110"/>
              </a:cxn>
              <a:cxn ang="0">
                <a:pos x="673" y="38"/>
              </a:cxn>
              <a:cxn ang="0">
                <a:pos x="665" y="98"/>
              </a:cxn>
              <a:cxn ang="0">
                <a:pos x="628" y="149"/>
              </a:cxn>
              <a:cxn ang="0">
                <a:pos x="613" y="145"/>
              </a:cxn>
              <a:cxn ang="0">
                <a:pos x="563" y="159"/>
              </a:cxn>
              <a:cxn ang="0">
                <a:pos x="563" y="142"/>
              </a:cxn>
              <a:cxn ang="0">
                <a:pos x="613" y="125"/>
              </a:cxn>
              <a:cxn ang="0">
                <a:pos x="568" y="119"/>
              </a:cxn>
              <a:cxn ang="0">
                <a:pos x="619" y="103"/>
              </a:cxn>
              <a:cxn ang="0">
                <a:pos x="639" y="112"/>
              </a:cxn>
              <a:cxn ang="0">
                <a:pos x="649" y="55"/>
              </a:cxn>
              <a:cxn ang="0">
                <a:pos x="636" y="42"/>
              </a:cxn>
              <a:cxn ang="0">
                <a:pos x="575" y="65"/>
              </a:cxn>
              <a:cxn ang="0">
                <a:pos x="576" y="30"/>
              </a:cxn>
              <a:cxn ang="0">
                <a:pos x="602" y="39"/>
              </a:cxn>
              <a:cxn ang="0">
                <a:pos x="636" y="13"/>
              </a:cxn>
              <a:cxn ang="0">
                <a:pos x="618" y="0"/>
              </a:cxn>
              <a:cxn ang="0">
                <a:pos x="416" y="46"/>
              </a:cxn>
              <a:cxn ang="0">
                <a:pos x="169" y="96"/>
              </a:cxn>
              <a:cxn ang="0">
                <a:pos x="56" y="218"/>
              </a:cxn>
              <a:cxn ang="0">
                <a:pos x="23" y="219"/>
              </a:cxn>
            </a:cxnLst>
            <a:rect l="0" t="0" r="r" b="b"/>
            <a:pathLst>
              <a:path w="675" h="296">
                <a:moveTo>
                  <a:pt x="23" y="219"/>
                </a:moveTo>
                <a:lnTo>
                  <a:pt x="0" y="282"/>
                </a:lnTo>
                <a:lnTo>
                  <a:pt x="88" y="273"/>
                </a:lnTo>
                <a:lnTo>
                  <a:pt x="122" y="245"/>
                </a:lnTo>
                <a:lnTo>
                  <a:pt x="240" y="213"/>
                </a:lnTo>
                <a:lnTo>
                  <a:pt x="273" y="230"/>
                </a:lnTo>
                <a:lnTo>
                  <a:pt x="352" y="219"/>
                </a:lnTo>
                <a:lnTo>
                  <a:pt x="352" y="223"/>
                </a:lnTo>
                <a:lnTo>
                  <a:pt x="469" y="296"/>
                </a:lnTo>
                <a:lnTo>
                  <a:pt x="538" y="275"/>
                </a:lnTo>
                <a:lnTo>
                  <a:pt x="576" y="193"/>
                </a:lnTo>
                <a:lnTo>
                  <a:pt x="643" y="170"/>
                </a:lnTo>
                <a:lnTo>
                  <a:pt x="675" y="110"/>
                </a:lnTo>
                <a:lnTo>
                  <a:pt x="673" y="38"/>
                </a:lnTo>
                <a:lnTo>
                  <a:pt x="665" y="98"/>
                </a:lnTo>
                <a:lnTo>
                  <a:pt x="628" y="149"/>
                </a:lnTo>
                <a:lnTo>
                  <a:pt x="613" y="145"/>
                </a:lnTo>
                <a:lnTo>
                  <a:pt x="563" y="159"/>
                </a:lnTo>
                <a:lnTo>
                  <a:pt x="563" y="142"/>
                </a:lnTo>
                <a:lnTo>
                  <a:pt x="613" y="125"/>
                </a:lnTo>
                <a:lnTo>
                  <a:pt x="568" y="119"/>
                </a:lnTo>
                <a:lnTo>
                  <a:pt x="619" y="103"/>
                </a:lnTo>
                <a:lnTo>
                  <a:pt x="639" y="112"/>
                </a:lnTo>
                <a:lnTo>
                  <a:pt x="649" y="55"/>
                </a:lnTo>
                <a:lnTo>
                  <a:pt x="636" y="42"/>
                </a:lnTo>
                <a:lnTo>
                  <a:pt x="575" y="65"/>
                </a:lnTo>
                <a:lnTo>
                  <a:pt x="576" y="30"/>
                </a:lnTo>
                <a:lnTo>
                  <a:pt x="602" y="39"/>
                </a:lnTo>
                <a:lnTo>
                  <a:pt x="636" y="13"/>
                </a:lnTo>
                <a:lnTo>
                  <a:pt x="618" y="0"/>
                </a:lnTo>
                <a:lnTo>
                  <a:pt x="416" y="46"/>
                </a:lnTo>
                <a:lnTo>
                  <a:pt x="169" y="96"/>
                </a:lnTo>
                <a:lnTo>
                  <a:pt x="56" y="218"/>
                </a:lnTo>
                <a:lnTo>
                  <a:pt x="23" y="219"/>
                </a:lnTo>
                <a:close/>
              </a:path>
            </a:pathLst>
          </a:custGeom>
          <a:solidFill>
            <a:srgbClr val="DF930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53" name="Freeform 53"/>
          <p:cNvSpPr>
            <a:spLocks/>
          </p:cNvSpPr>
          <p:nvPr/>
        </p:nvSpPr>
        <p:spPr bwMode="gray">
          <a:xfrm>
            <a:off x="5691846" y="3235579"/>
            <a:ext cx="956422" cy="628842"/>
          </a:xfrm>
          <a:custGeom>
            <a:avLst/>
            <a:gdLst/>
            <a:ahLst/>
            <a:cxnLst>
              <a:cxn ang="0">
                <a:pos x="97" y="257"/>
              </a:cxn>
              <a:cxn ang="0">
                <a:pos x="80" y="294"/>
              </a:cxn>
              <a:cxn ang="0">
                <a:pos x="55" y="304"/>
              </a:cxn>
              <a:cxn ang="0">
                <a:pos x="54" y="329"/>
              </a:cxn>
              <a:cxn ang="0">
                <a:pos x="2" y="347"/>
              </a:cxn>
              <a:cxn ang="0">
                <a:pos x="0" y="367"/>
              </a:cxn>
              <a:cxn ang="0">
                <a:pos x="140" y="343"/>
              </a:cxn>
              <a:cxn ang="0">
                <a:pos x="394" y="290"/>
              </a:cxn>
              <a:cxn ang="0">
                <a:pos x="590" y="243"/>
              </a:cxn>
              <a:cxn ang="0">
                <a:pos x="590" y="206"/>
              </a:cxn>
              <a:cxn ang="0">
                <a:pos x="568" y="194"/>
              </a:cxn>
              <a:cxn ang="0">
                <a:pos x="551" y="213"/>
              </a:cxn>
              <a:cxn ang="0">
                <a:pos x="541" y="163"/>
              </a:cxn>
              <a:cxn ang="0">
                <a:pos x="551" y="119"/>
              </a:cxn>
              <a:cxn ang="0">
                <a:pos x="478" y="86"/>
              </a:cxn>
              <a:cxn ang="0">
                <a:pos x="428" y="94"/>
              </a:cxn>
              <a:cxn ang="0">
                <a:pos x="427" y="26"/>
              </a:cxn>
              <a:cxn ang="0">
                <a:pos x="375" y="0"/>
              </a:cxn>
              <a:cxn ang="0">
                <a:pos x="337" y="16"/>
              </a:cxn>
              <a:cxn ang="0">
                <a:pos x="311" y="80"/>
              </a:cxn>
              <a:cxn ang="0">
                <a:pos x="265" y="106"/>
              </a:cxn>
              <a:cxn ang="0">
                <a:pos x="247" y="207"/>
              </a:cxn>
              <a:cxn ang="0">
                <a:pos x="172" y="257"/>
              </a:cxn>
              <a:cxn ang="0">
                <a:pos x="112" y="277"/>
              </a:cxn>
              <a:cxn ang="0">
                <a:pos x="97" y="257"/>
              </a:cxn>
            </a:cxnLst>
            <a:rect l="0" t="0" r="r" b="b"/>
            <a:pathLst>
              <a:path w="590" h="367">
                <a:moveTo>
                  <a:pt x="97" y="257"/>
                </a:moveTo>
                <a:lnTo>
                  <a:pt x="80" y="294"/>
                </a:lnTo>
                <a:lnTo>
                  <a:pt x="55" y="304"/>
                </a:lnTo>
                <a:lnTo>
                  <a:pt x="54" y="329"/>
                </a:lnTo>
                <a:lnTo>
                  <a:pt x="2" y="347"/>
                </a:lnTo>
                <a:lnTo>
                  <a:pt x="0" y="367"/>
                </a:lnTo>
                <a:lnTo>
                  <a:pt x="140" y="343"/>
                </a:lnTo>
                <a:lnTo>
                  <a:pt x="394" y="290"/>
                </a:lnTo>
                <a:lnTo>
                  <a:pt x="590" y="243"/>
                </a:lnTo>
                <a:lnTo>
                  <a:pt x="590" y="206"/>
                </a:lnTo>
                <a:lnTo>
                  <a:pt x="568" y="194"/>
                </a:lnTo>
                <a:lnTo>
                  <a:pt x="551" y="213"/>
                </a:lnTo>
                <a:lnTo>
                  <a:pt x="541" y="163"/>
                </a:lnTo>
                <a:lnTo>
                  <a:pt x="551" y="119"/>
                </a:lnTo>
                <a:lnTo>
                  <a:pt x="478" y="86"/>
                </a:lnTo>
                <a:lnTo>
                  <a:pt x="428" y="94"/>
                </a:lnTo>
                <a:lnTo>
                  <a:pt x="427" y="26"/>
                </a:lnTo>
                <a:lnTo>
                  <a:pt x="375" y="0"/>
                </a:lnTo>
                <a:lnTo>
                  <a:pt x="337" y="16"/>
                </a:lnTo>
                <a:lnTo>
                  <a:pt x="311" y="80"/>
                </a:lnTo>
                <a:lnTo>
                  <a:pt x="265" y="106"/>
                </a:lnTo>
                <a:lnTo>
                  <a:pt x="247" y="207"/>
                </a:lnTo>
                <a:lnTo>
                  <a:pt x="172" y="257"/>
                </a:lnTo>
                <a:lnTo>
                  <a:pt x="112" y="277"/>
                </a:lnTo>
                <a:lnTo>
                  <a:pt x="97" y="257"/>
                </a:lnTo>
                <a:close/>
              </a:path>
            </a:pathLst>
          </a:custGeom>
          <a:solidFill>
            <a:srgbClr val="DF930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54" name="Freeform 54"/>
          <p:cNvSpPr>
            <a:spLocks/>
          </p:cNvSpPr>
          <p:nvPr/>
        </p:nvSpPr>
        <p:spPr bwMode="gray">
          <a:xfrm>
            <a:off x="5759749" y="3111363"/>
            <a:ext cx="540335" cy="599341"/>
          </a:xfrm>
          <a:custGeom>
            <a:avLst/>
            <a:gdLst/>
            <a:ahLst/>
            <a:cxnLst>
              <a:cxn ang="0">
                <a:pos x="34" y="183"/>
              </a:cxn>
              <a:cxn ang="0">
                <a:pos x="9" y="176"/>
              </a:cxn>
              <a:cxn ang="0">
                <a:pos x="0" y="232"/>
              </a:cxn>
              <a:cxn ang="0">
                <a:pos x="9" y="290"/>
              </a:cxn>
              <a:cxn ang="0">
                <a:pos x="57" y="330"/>
              </a:cxn>
              <a:cxn ang="0">
                <a:pos x="69" y="350"/>
              </a:cxn>
              <a:cxn ang="0">
                <a:pos x="130" y="330"/>
              </a:cxn>
              <a:cxn ang="0">
                <a:pos x="203" y="283"/>
              </a:cxn>
              <a:cxn ang="0">
                <a:pos x="224" y="180"/>
              </a:cxn>
              <a:cxn ang="0">
                <a:pos x="271" y="153"/>
              </a:cxn>
              <a:cxn ang="0">
                <a:pos x="297" y="90"/>
              </a:cxn>
              <a:cxn ang="0">
                <a:pos x="334" y="73"/>
              </a:cxn>
              <a:cxn ang="0">
                <a:pos x="286" y="65"/>
              </a:cxn>
              <a:cxn ang="0">
                <a:pos x="201" y="110"/>
              </a:cxn>
              <a:cxn ang="0">
                <a:pos x="189" y="66"/>
              </a:cxn>
              <a:cxn ang="0">
                <a:pos x="116" y="70"/>
              </a:cxn>
              <a:cxn ang="0">
                <a:pos x="99" y="0"/>
              </a:cxn>
              <a:cxn ang="0">
                <a:pos x="80" y="19"/>
              </a:cxn>
              <a:cxn ang="0">
                <a:pos x="86" y="119"/>
              </a:cxn>
              <a:cxn ang="0">
                <a:pos x="53" y="127"/>
              </a:cxn>
              <a:cxn ang="0">
                <a:pos x="34" y="183"/>
              </a:cxn>
            </a:cxnLst>
            <a:rect l="0" t="0" r="r" b="b"/>
            <a:pathLst>
              <a:path w="334" h="350">
                <a:moveTo>
                  <a:pt x="34" y="183"/>
                </a:moveTo>
                <a:lnTo>
                  <a:pt x="9" y="176"/>
                </a:lnTo>
                <a:lnTo>
                  <a:pt x="0" y="232"/>
                </a:lnTo>
                <a:lnTo>
                  <a:pt x="9" y="290"/>
                </a:lnTo>
                <a:lnTo>
                  <a:pt x="57" y="330"/>
                </a:lnTo>
                <a:lnTo>
                  <a:pt x="69" y="350"/>
                </a:lnTo>
                <a:lnTo>
                  <a:pt x="130" y="330"/>
                </a:lnTo>
                <a:lnTo>
                  <a:pt x="203" y="283"/>
                </a:lnTo>
                <a:lnTo>
                  <a:pt x="224" y="180"/>
                </a:lnTo>
                <a:lnTo>
                  <a:pt x="271" y="153"/>
                </a:lnTo>
                <a:lnTo>
                  <a:pt x="297" y="90"/>
                </a:lnTo>
                <a:lnTo>
                  <a:pt x="334" y="73"/>
                </a:lnTo>
                <a:lnTo>
                  <a:pt x="286" y="65"/>
                </a:lnTo>
                <a:lnTo>
                  <a:pt x="201" y="110"/>
                </a:lnTo>
                <a:lnTo>
                  <a:pt x="189" y="66"/>
                </a:lnTo>
                <a:lnTo>
                  <a:pt x="116" y="70"/>
                </a:lnTo>
                <a:lnTo>
                  <a:pt x="99" y="0"/>
                </a:lnTo>
                <a:lnTo>
                  <a:pt x="80" y="19"/>
                </a:lnTo>
                <a:lnTo>
                  <a:pt x="86" y="119"/>
                </a:lnTo>
                <a:lnTo>
                  <a:pt x="53" y="127"/>
                </a:lnTo>
                <a:lnTo>
                  <a:pt x="34" y="183"/>
                </a:lnTo>
                <a:close/>
              </a:path>
            </a:pathLst>
          </a:custGeom>
          <a:solidFill>
            <a:srgbClr val="B2C23E"/>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55" name="Freeform 55"/>
          <p:cNvSpPr>
            <a:spLocks/>
          </p:cNvSpPr>
          <p:nvPr/>
        </p:nvSpPr>
        <p:spPr bwMode="gray">
          <a:xfrm>
            <a:off x="6526910" y="3122232"/>
            <a:ext cx="153143" cy="200298"/>
          </a:xfrm>
          <a:custGeom>
            <a:avLst/>
            <a:gdLst/>
            <a:ahLst/>
            <a:cxnLst>
              <a:cxn ang="0">
                <a:pos x="0" y="7"/>
              </a:cxn>
              <a:cxn ang="0">
                <a:pos x="20" y="0"/>
              </a:cxn>
              <a:cxn ang="0">
                <a:pos x="63" y="26"/>
              </a:cxn>
              <a:cxn ang="0">
                <a:pos x="63" y="51"/>
              </a:cxn>
              <a:cxn ang="0">
                <a:pos x="93" y="70"/>
              </a:cxn>
              <a:cxn ang="0">
                <a:pos x="94" y="104"/>
              </a:cxn>
              <a:cxn ang="0">
                <a:pos x="45" y="117"/>
              </a:cxn>
              <a:cxn ang="0">
                <a:pos x="0" y="7"/>
              </a:cxn>
            </a:cxnLst>
            <a:rect l="0" t="0" r="r" b="b"/>
            <a:pathLst>
              <a:path w="94" h="117">
                <a:moveTo>
                  <a:pt x="0" y="7"/>
                </a:moveTo>
                <a:lnTo>
                  <a:pt x="20" y="0"/>
                </a:lnTo>
                <a:lnTo>
                  <a:pt x="63" y="26"/>
                </a:lnTo>
                <a:lnTo>
                  <a:pt x="63" y="51"/>
                </a:lnTo>
                <a:lnTo>
                  <a:pt x="93" y="70"/>
                </a:lnTo>
                <a:lnTo>
                  <a:pt x="94" y="104"/>
                </a:lnTo>
                <a:lnTo>
                  <a:pt x="45" y="117"/>
                </a:lnTo>
                <a:lnTo>
                  <a:pt x="0" y="7"/>
                </a:lnTo>
                <a:close/>
              </a:path>
            </a:pathLst>
          </a:custGeom>
          <a:solidFill>
            <a:srgbClr val="DF930B"/>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56" name="Freeform 56"/>
          <p:cNvSpPr>
            <a:spLocks/>
          </p:cNvSpPr>
          <p:nvPr/>
        </p:nvSpPr>
        <p:spPr bwMode="gray">
          <a:xfrm>
            <a:off x="5888332" y="2724742"/>
            <a:ext cx="731042" cy="509285"/>
          </a:xfrm>
          <a:custGeom>
            <a:avLst/>
            <a:gdLst/>
            <a:ahLst/>
            <a:cxnLst>
              <a:cxn ang="0">
                <a:pos x="42" y="43"/>
              </a:cxn>
              <a:cxn ang="0">
                <a:pos x="0" y="83"/>
              </a:cxn>
              <a:cxn ang="0">
                <a:pos x="23" y="227"/>
              </a:cxn>
              <a:cxn ang="0">
                <a:pos x="42" y="297"/>
              </a:cxn>
              <a:cxn ang="0">
                <a:pos x="119" y="291"/>
              </a:cxn>
              <a:cxn ang="0">
                <a:pos x="405" y="237"/>
              </a:cxn>
              <a:cxn ang="0">
                <a:pos x="425" y="229"/>
              </a:cxn>
              <a:cxn ang="0">
                <a:pos x="453" y="161"/>
              </a:cxn>
              <a:cxn ang="0">
                <a:pos x="410" y="124"/>
              </a:cxn>
              <a:cxn ang="0">
                <a:pos x="433" y="39"/>
              </a:cxn>
              <a:cxn ang="0">
                <a:pos x="400" y="30"/>
              </a:cxn>
              <a:cxn ang="0">
                <a:pos x="400" y="9"/>
              </a:cxn>
              <a:cxn ang="0">
                <a:pos x="386" y="0"/>
              </a:cxn>
              <a:cxn ang="0">
                <a:pos x="55" y="62"/>
              </a:cxn>
              <a:cxn ang="0">
                <a:pos x="42" y="43"/>
              </a:cxn>
            </a:cxnLst>
            <a:rect l="0" t="0" r="r" b="b"/>
            <a:pathLst>
              <a:path w="453" h="297">
                <a:moveTo>
                  <a:pt x="42" y="43"/>
                </a:moveTo>
                <a:lnTo>
                  <a:pt x="0" y="83"/>
                </a:lnTo>
                <a:lnTo>
                  <a:pt x="23" y="227"/>
                </a:lnTo>
                <a:lnTo>
                  <a:pt x="42" y="297"/>
                </a:lnTo>
                <a:lnTo>
                  <a:pt x="119" y="291"/>
                </a:lnTo>
                <a:lnTo>
                  <a:pt x="405" y="237"/>
                </a:lnTo>
                <a:lnTo>
                  <a:pt x="425" y="229"/>
                </a:lnTo>
                <a:lnTo>
                  <a:pt x="453" y="161"/>
                </a:lnTo>
                <a:lnTo>
                  <a:pt x="410" y="124"/>
                </a:lnTo>
                <a:lnTo>
                  <a:pt x="433" y="39"/>
                </a:lnTo>
                <a:lnTo>
                  <a:pt x="400" y="30"/>
                </a:lnTo>
                <a:lnTo>
                  <a:pt x="400" y="9"/>
                </a:lnTo>
                <a:lnTo>
                  <a:pt x="386" y="0"/>
                </a:lnTo>
                <a:lnTo>
                  <a:pt x="55" y="62"/>
                </a:lnTo>
                <a:lnTo>
                  <a:pt x="42" y="43"/>
                </a:lnTo>
                <a:close/>
              </a:path>
            </a:pathLst>
          </a:custGeom>
          <a:solidFill>
            <a:srgbClr val="DF930B"/>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57" name="Freeform 57"/>
          <p:cNvSpPr>
            <a:spLocks/>
          </p:cNvSpPr>
          <p:nvPr/>
        </p:nvSpPr>
        <p:spPr bwMode="gray">
          <a:xfrm>
            <a:off x="6542802" y="2786850"/>
            <a:ext cx="195041" cy="406807"/>
          </a:xfrm>
          <a:custGeom>
            <a:avLst/>
            <a:gdLst/>
            <a:ahLst/>
            <a:cxnLst>
              <a:cxn ang="0">
                <a:pos x="22" y="2"/>
              </a:cxn>
              <a:cxn ang="0">
                <a:pos x="50" y="0"/>
              </a:cxn>
              <a:cxn ang="0">
                <a:pos x="107" y="36"/>
              </a:cxn>
              <a:cxn ang="0">
                <a:pos x="99" y="65"/>
              </a:cxn>
              <a:cxn ang="0">
                <a:pos x="119" y="83"/>
              </a:cxn>
              <a:cxn ang="0">
                <a:pos x="120" y="195"/>
              </a:cxn>
              <a:cxn ang="0">
                <a:pos x="100" y="237"/>
              </a:cxn>
              <a:cxn ang="0">
                <a:pos x="77" y="222"/>
              </a:cxn>
              <a:cxn ang="0">
                <a:pos x="53" y="220"/>
              </a:cxn>
              <a:cxn ang="0">
                <a:pos x="12" y="197"/>
              </a:cxn>
              <a:cxn ang="0">
                <a:pos x="43" y="127"/>
              </a:cxn>
              <a:cxn ang="0">
                <a:pos x="0" y="90"/>
              </a:cxn>
              <a:cxn ang="0">
                <a:pos x="22" y="2"/>
              </a:cxn>
            </a:cxnLst>
            <a:rect l="0" t="0" r="r" b="b"/>
            <a:pathLst>
              <a:path w="120" h="237">
                <a:moveTo>
                  <a:pt x="22" y="2"/>
                </a:moveTo>
                <a:lnTo>
                  <a:pt x="50" y="0"/>
                </a:lnTo>
                <a:lnTo>
                  <a:pt x="107" y="36"/>
                </a:lnTo>
                <a:lnTo>
                  <a:pt x="99" y="65"/>
                </a:lnTo>
                <a:lnTo>
                  <a:pt x="119" y="83"/>
                </a:lnTo>
                <a:lnTo>
                  <a:pt x="120" y="195"/>
                </a:lnTo>
                <a:lnTo>
                  <a:pt x="100" y="237"/>
                </a:lnTo>
                <a:lnTo>
                  <a:pt x="77" y="222"/>
                </a:lnTo>
                <a:lnTo>
                  <a:pt x="53" y="220"/>
                </a:lnTo>
                <a:lnTo>
                  <a:pt x="12" y="197"/>
                </a:lnTo>
                <a:lnTo>
                  <a:pt x="43" y="127"/>
                </a:lnTo>
                <a:lnTo>
                  <a:pt x="0" y="90"/>
                </a:lnTo>
                <a:lnTo>
                  <a:pt x="22" y="2"/>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58" name="Freeform 58"/>
          <p:cNvSpPr>
            <a:spLocks/>
          </p:cNvSpPr>
          <p:nvPr/>
        </p:nvSpPr>
        <p:spPr bwMode="gray">
          <a:xfrm>
            <a:off x="5941787" y="2153349"/>
            <a:ext cx="809058" cy="700266"/>
          </a:xfrm>
          <a:custGeom>
            <a:avLst/>
            <a:gdLst/>
            <a:ahLst/>
            <a:cxnLst>
              <a:cxn ang="0">
                <a:pos x="38" y="275"/>
              </a:cxn>
              <a:cxn ang="0">
                <a:pos x="86" y="250"/>
              </a:cxn>
              <a:cxn ang="0">
                <a:pos x="150" y="245"/>
              </a:cxn>
              <a:cxn ang="0">
                <a:pos x="166" y="223"/>
              </a:cxn>
              <a:cxn ang="0">
                <a:pos x="188" y="220"/>
              </a:cxn>
              <a:cxn ang="0">
                <a:pos x="201" y="198"/>
              </a:cxn>
              <a:cxn ang="0">
                <a:pos x="223" y="189"/>
              </a:cxn>
              <a:cxn ang="0">
                <a:pos x="213" y="146"/>
              </a:cxn>
              <a:cxn ang="0">
                <a:pos x="200" y="135"/>
              </a:cxn>
              <a:cxn ang="0">
                <a:pos x="227" y="100"/>
              </a:cxn>
              <a:cxn ang="0">
                <a:pos x="244" y="100"/>
              </a:cxn>
              <a:cxn ang="0">
                <a:pos x="303" y="28"/>
              </a:cxn>
              <a:cxn ang="0">
                <a:pos x="393" y="0"/>
              </a:cxn>
              <a:cxn ang="0">
                <a:pos x="403" y="69"/>
              </a:cxn>
              <a:cxn ang="0">
                <a:pos x="407" y="66"/>
              </a:cxn>
              <a:cxn ang="0">
                <a:pos x="428" y="90"/>
              </a:cxn>
              <a:cxn ang="0">
                <a:pos x="430" y="160"/>
              </a:cxn>
              <a:cxn ang="0">
                <a:pos x="457" y="218"/>
              </a:cxn>
              <a:cxn ang="0">
                <a:pos x="467" y="292"/>
              </a:cxn>
              <a:cxn ang="0">
                <a:pos x="470" y="356"/>
              </a:cxn>
              <a:cxn ang="0">
                <a:pos x="501" y="378"/>
              </a:cxn>
              <a:cxn ang="0">
                <a:pos x="478" y="409"/>
              </a:cxn>
              <a:cxn ang="0">
                <a:pos x="420" y="372"/>
              </a:cxn>
              <a:cxn ang="0">
                <a:pos x="390" y="375"/>
              </a:cxn>
              <a:cxn ang="0">
                <a:pos x="360" y="366"/>
              </a:cxn>
              <a:cxn ang="0">
                <a:pos x="361" y="345"/>
              </a:cxn>
              <a:cxn ang="0">
                <a:pos x="343" y="338"/>
              </a:cxn>
              <a:cxn ang="0">
                <a:pos x="14" y="400"/>
              </a:cxn>
              <a:cxn ang="0">
                <a:pos x="0" y="382"/>
              </a:cxn>
              <a:cxn ang="0">
                <a:pos x="50" y="309"/>
              </a:cxn>
              <a:cxn ang="0">
                <a:pos x="38" y="275"/>
              </a:cxn>
            </a:cxnLst>
            <a:rect l="0" t="0" r="r" b="b"/>
            <a:pathLst>
              <a:path w="501" h="409">
                <a:moveTo>
                  <a:pt x="38" y="275"/>
                </a:moveTo>
                <a:lnTo>
                  <a:pt x="86" y="250"/>
                </a:lnTo>
                <a:lnTo>
                  <a:pt x="150" y="245"/>
                </a:lnTo>
                <a:lnTo>
                  <a:pt x="166" y="223"/>
                </a:lnTo>
                <a:lnTo>
                  <a:pt x="188" y="220"/>
                </a:lnTo>
                <a:lnTo>
                  <a:pt x="201" y="198"/>
                </a:lnTo>
                <a:lnTo>
                  <a:pt x="223" y="189"/>
                </a:lnTo>
                <a:lnTo>
                  <a:pt x="213" y="146"/>
                </a:lnTo>
                <a:lnTo>
                  <a:pt x="200" y="135"/>
                </a:lnTo>
                <a:lnTo>
                  <a:pt x="227" y="100"/>
                </a:lnTo>
                <a:lnTo>
                  <a:pt x="244" y="100"/>
                </a:lnTo>
                <a:lnTo>
                  <a:pt x="303" y="28"/>
                </a:lnTo>
                <a:lnTo>
                  <a:pt x="393" y="0"/>
                </a:lnTo>
                <a:lnTo>
                  <a:pt x="403" y="69"/>
                </a:lnTo>
                <a:lnTo>
                  <a:pt x="407" y="66"/>
                </a:lnTo>
                <a:lnTo>
                  <a:pt x="428" y="90"/>
                </a:lnTo>
                <a:lnTo>
                  <a:pt x="430" y="160"/>
                </a:lnTo>
                <a:lnTo>
                  <a:pt x="457" y="218"/>
                </a:lnTo>
                <a:lnTo>
                  <a:pt x="467" y="292"/>
                </a:lnTo>
                <a:lnTo>
                  <a:pt x="470" y="356"/>
                </a:lnTo>
                <a:lnTo>
                  <a:pt x="501" y="378"/>
                </a:lnTo>
                <a:lnTo>
                  <a:pt x="478" y="409"/>
                </a:lnTo>
                <a:lnTo>
                  <a:pt x="420" y="372"/>
                </a:lnTo>
                <a:lnTo>
                  <a:pt x="390" y="375"/>
                </a:lnTo>
                <a:lnTo>
                  <a:pt x="360" y="366"/>
                </a:lnTo>
                <a:lnTo>
                  <a:pt x="361" y="345"/>
                </a:lnTo>
                <a:lnTo>
                  <a:pt x="343" y="338"/>
                </a:lnTo>
                <a:lnTo>
                  <a:pt x="14" y="400"/>
                </a:lnTo>
                <a:lnTo>
                  <a:pt x="0" y="382"/>
                </a:lnTo>
                <a:lnTo>
                  <a:pt x="50" y="309"/>
                </a:lnTo>
                <a:lnTo>
                  <a:pt x="38" y="27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59" name="Freeform 16"/>
          <p:cNvSpPr>
            <a:spLocks/>
          </p:cNvSpPr>
          <p:nvPr/>
        </p:nvSpPr>
        <p:spPr bwMode="gray">
          <a:xfrm>
            <a:off x="6060257" y="3134654"/>
            <a:ext cx="621241" cy="270169"/>
          </a:xfrm>
          <a:custGeom>
            <a:avLst/>
            <a:gdLst/>
            <a:ahLst/>
            <a:cxnLst>
              <a:cxn ang="0">
                <a:pos x="0" y="54"/>
              </a:cxn>
              <a:cxn ang="0">
                <a:pos x="287" y="0"/>
              </a:cxn>
              <a:cxn ang="0">
                <a:pos x="334" y="109"/>
              </a:cxn>
              <a:cxn ang="0">
                <a:pos x="384" y="97"/>
              </a:cxn>
              <a:cxn ang="0">
                <a:pos x="385" y="152"/>
              </a:cxn>
              <a:cxn ang="0">
                <a:pos x="345" y="159"/>
              </a:cxn>
              <a:cxn ang="0">
                <a:pos x="310" y="123"/>
              </a:cxn>
              <a:cxn ang="0">
                <a:pos x="287" y="80"/>
              </a:cxn>
              <a:cxn ang="0">
                <a:pos x="283" y="20"/>
              </a:cxn>
              <a:cxn ang="0">
                <a:pos x="265" y="50"/>
              </a:cxn>
              <a:cxn ang="0">
                <a:pos x="285" y="140"/>
              </a:cxn>
              <a:cxn ang="0">
                <a:pos x="201" y="153"/>
              </a:cxn>
              <a:cxn ang="0">
                <a:pos x="198" y="87"/>
              </a:cxn>
              <a:cxn ang="0">
                <a:pos x="147" y="59"/>
              </a:cxn>
              <a:cxn ang="0">
                <a:pos x="103" y="52"/>
              </a:cxn>
              <a:cxn ang="0">
                <a:pos x="11" y="97"/>
              </a:cxn>
              <a:cxn ang="0">
                <a:pos x="0" y="54"/>
              </a:cxn>
            </a:cxnLst>
            <a:rect l="0" t="0" r="r" b="b"/>
            <a:pathLst>
              <a:path w="385" h="159">
                <a:moveTo>
                  <a:pt x="0" y="54"/>
                </a:moveTo>
                <a:lnTo>
                  <a:pt x="287" y="0"/>
                </a:lnTo>
                <a:lnTo>
                  <a:pt x="334" y="109"/>
                </a:lnTo>
                <a:lnTo>
                  <a:pt x="384" y="97"/>
                </a:lnTo>
                <a:lnTo>
                  <a:pt x="385" y="152"/>
                </a:lnTo>
                <a:lnTo>
                  <a:pt x="345" y="159"/>
                </a:lnTo>
                <a:lnTo>
                  <a:pt x="310" y="123"/>
                </a:lnTo>
                <a:lnTo>
                  <a:pt x="287" y="80"/>
                </a:lnTo>
                <a:lnTo>
                  <a:pt x="283" y="20"/>
                </a:lnTo>
                <a:lnTo>
                  <a:pt x="265" y="50"/>
                </a:lnTo>
                <a:lnTo>
                  <a:pt x="285" y="140"/>
                </a:lnTo>
                <a:lnTo>
                  <a:pt x="201" y="153"/>
                </a:lnTo>
                <a:lnTo>
                  <a:pt x="198" y="87"/>
                </a:lnTo>
                <a:lnTo>
                  <a:pt x="147" y="59"/>
                </a:lnTo>
                <a:lnTo>
                  <a:pt x="103" y="52"/>
                </a:lnTo>
                <a:lnTo>
                  <a:pt x="11" y="97"/>
                </a:lnTo>
                <a:lnTo>
                  <a:pt x="0" y="54"/>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0" name="Freeform 18"/>
          <p:cNvSpPr>
            <a:spLocks/>
          </p:cNvSpPr>
          <p:nvPr/>
        </p:nvSpPr>
        <p:spPr bwMode="gray">
          <a:xfrm>
            <a:off x="778264" y="2106768"/>
            <a:ext cx="1025770" cy="827588"/>
          </a:xfrm>
          <a:custGeom>
            <a:avLst/>
            <a:gdLst/>
            <a:ahLst/>
            <a:cxnLst>
              <a:cxn ang="0">
                <a:pos x="138" y="0"/>
              </a:cxn>
              <a:cxn ang="0">
                <a:pos x="120" y="10"/>
              </a:cxn>
              <a:cxn ang="0">
                <a:pos x="108" y="53"/>
              </a:cxn>
              <a:cxn ang="0">
                <a:pos x="97" y="88"/>
              </a:cxn>
              <a:cxn ang="0">
                <a:pos x="88" y="117"/>
              </a:cxn>
              <a:cxn ang="0">
                <a:pos x="77" y="148"/>
              </a:cxn>
              <a:cxn ang="0">
                <a:pos x="64" y="180"/>
              </a:cxn>
              <a:cxn ang="0">
                <a:pos x="47" y="214"/>
              </a:cxn>
              <a:cxn ang="0">
                <a:pos x="24" y="254"/>
              </a:cxn>
              <a:cxn ang="0">
                <a:pos x="0" y="293"/>
              </a:cxn>
              <a:cxn ang="0">
                <a:pos x="0" y="377"/>
              </a:cxn>
              <a:cxn ang="0">
                <a:pos x="355" y="450"/>
              </a:cxn>
              <a:cxn ang="0">
                <a:pos x="520" y="484"/>
              </a:cxn>
              <a:cxn ang="0">
                <a:pos x="554" y="316"/>
              </a:cxn>
              <a:cxn ang="0">
                <a:pos x="575" y="301"/>
              </a:cxn>
              <a:cxn ang="0">
                <a:pos x="555" y="264"/>
              </a:cxn>
              <a:cxn ang="0">
                <a:pos x="565" y="226"/>
              </a:cxn>
              <a:cxn ang="0">
                <a:pos x="634" y="161"/>
              </a:cxn>
              <a:cxn ang="0">
                <a:pos x="587" y="103"/>
              </a:cxn>
              <a:cxn ang="0">
                <a:pos x="390" y="61"/>
              </a:cxn>
              <a:cxn ang="0">
                <a:pos x="363" y="78"/>
              </a:cxn>
              <a:cxn ang="0">
                <a:pos x="327" y="50"/>
              </a:cxn>
              <a:cxn ang="0">
                <a:pos x="295" y="80"/>
              </a:cxn>
              <a:cxn ang="0">
                <a:pos x="265" y="50"/>
              </a:cxn>
              <a:cxn ang="0">
                <a:pos x="187" y="51"/>
              </a:cxn>
              <a:cxn ang="0">
                <a:pos x="197" y="4"/>
              </a:cxn>
              <a:cxn ang="0">
                <a:pos x="138" y="0"/>
              </a:cxn>
            </a:cxnLst>
            <a:rect l="0" t="0" r="r" b="b"/>
            <a:pathLst>
              <a:path w="634" h="484">
                <a:moveTo>
                  <a:pt x="138" y="0"/>
                </a:moveTo>
                <a:lnTo>
                  <a:pt x="120" y="10"/>
                </a:lnTo>
                <a:lnTo>
                  <a:pt x="108" y="53"/>
                </a:lnTo>
                <a:lnTo>
                  <a:pt x="97" y="88"/>
                </a:lnTo>
                <a:lnTo>
                  <a:pt x="88" y="117"/>
                </a:lnTo>
                <a:lnTo>
                  <a:pt x="77" y="148"/>
                </a:lnTo>
                <a:lnTo>
                  <a:pt x="64" y="180"/>
                </a:lnTo>
                <a:lnTo>
                  <a:pt x="47" y="214"/>
                </a:lnTo>
                <a:lnTo>
                  <a:pt x="24" y="254"/>
                </a:lnTo>
                <a:lnTo>
                  <a:pt x="0" y="293"/>
                </a:lnTo>
                <a:lnTo>
                  <a:pt x="0" y="377"/>
                </a:lnTo>
                <a:lnTo>
                  <a:pt x="355" y="450"/>
                </a:lnTo>
                <a:lnTo>
                  <a:pt x="520" y="484"/>
                </a:lnTo>
                <a:lnTo>
                  <a:pt x="554" y="316"/>
                </a:lnTo>
                <a:lnTo>
                  <a:pt x="575" y="301"/>
                </a:lnTo>
                <a:lnTo>
                  <a:pt x="555" y="264"/>
                </a:lnTo>
                <a:lnTo>
                  <a:pt x="565" y="226"/>
                </a:lnTo>
                <a:lnTo>
                  <a:pt x="634" y="161"/>
                </a:lnTo>
                <a:lnTo>
                  <a:pt x="587" y="103"/>
                </a:lnTo>
                <a:lnTo>
                  <a:pt x="390" y="61"/>
                </a:lnTo>
                <a:lnTo>
                  <a:pt x="363" y="78"/>
                </a:lnTo>
                <a:lnTo>
                  <a:pt x="327" y="50"/>
                </a:lnTo>
                <a:lnTo>
                  <a:pt x="295" y="80"/>
                </a:lnTo>
                <a:lnTo>
                  <a:pt x="265" y="50"/>
                </a:lnTo>
                <a:lnTo>
                  <a:pt x="187" y="51"/>
                </a:lnTo>
                <a:lnTo>
                  <a:pt x="197" y="4"/>
                </a:lnTo>
                <a:lnTo>
                  <a:pt x="138"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1" name="Freeform 25"/>
          <p:cNvSpPr>
            <a:spLocks/>
          </p:cNvSpPr>
          <p:nvPr/>
        </p:nvSpPr>
        <p:spPr bwMode="gray">
          <a:xfrm>
            <a:off x="2445501" y="3249553"/>
            <a:ext cx="914524" cy="722004"/>
          </a:xfrm>
          <a:custGeom>
            <a:avLst/>
            <a:gdLst/>
            <a:ahLst/>
            <a:cxnLst>
              <a:cxn ang="0">
                <a:pos x="48" y="0"/>
              </a:cxn>
              <a:cxn ang="0">
                <a:pos x="19" y="253"/>
              </a:cxn>
              <a:cxn ang="0">
                <a:pos x="0" y="399"/>
              </a:cxn>
              <a:cxn ang="0">
                <a:pos x="283" y="413"/>
              </a:cxn>
              <a:cxn ang="0">
                <a:pos x="553" y="422"/>
              </a:cxn>
              <a:cxn ang="0">
                <a:pos x="562" y="225"/>
              </a:cxn>
              <a:cxn ang="0">
                <a:pos x="566" y="32"/>
              </a:cxn>
              <a:cxn ang="0">
                <a:pos x="412" y="29"/>
              </a:cxn>
              <a:cxn ang="0">
                <a:pos x="48" y="0"/>
              </a:cxn>
            </a:cxnLst>
            <a:rect l="0" t="0" r="r" b="b"/>
            <a:pathLst>
              <a:path w="566" h="422">
                <a:moveTo>
                  <a:pt x="48" y="0"/>
                </a:moveTo>
                <a:lnTo>
                  <a:pt x="19" y="253"/>
                </a:lnTo>
                <a:lnTo>
                  <a:pt x="0" y="399"/>
                </a:lnTo>
                <a:lnTo>
                  <a:pt x="283" y="413"/>
                </a:lnTo>
                <a:lnTo>
                  <a:pt x="553" y="422"/>
                </a:lnTo>
                <a:lnTo>
                  <a:pt x="562" y="225"/>
                </a:lnTo>
                <a:lnTo>
                  <a:pt x="566" y="32"/>
                </a:lnTo>
                <a:lnTo>
                  <a:pt x="412" y="29"/>
                </a:lnTo>
                <a:lnTo>
                  <a:pt x="48" y="0"/>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2" name="Freeform 59"/>
          <p:cNvSpPr>
            <a:spLocks/>
          </p:cNvSpPr>
          <p:nvPr/>
        </p:nvSpPr>
        <p:spPr bwMode="gray">
          <a:xfrm>
            <a:off x="6570252" y="2116084"/>
            <a:ext cx="216712" cy="419228"/>
          </a:xfrm>
          <a:custGeom>
            <a:avLst/>
            <a:gdLst/>
            <a:ahLst/>
            <a:cxnLst>
              <a:cxn ang="0">
                <a:pos x="0" y="25"/>
              </a:cxn>
              <a:cxn ang="0">
                <a:pos x="97" y="0"/>
              </a:cxn>
              <a:cxn ang="0">
                <a:pos x="133" y="67"/>
              </a:cxn>
              <a:cxn ang="0">
                <a:pos x="114" y="84"/>
              </a:cxn>
              <a:cxn ang="0">
                <a:pos x="121" y="232"/>
              </a:cxn>
              <a:cxn ang="0">
                <a:pos x="66" y="245"/>
              </a:cxn>
              <a:cxn ang="0">
                <a:pos x="38" y="184"/>
              </a:cxn>
              <a:cxn ang="0">
                <a:pos x="37" y="111"/>
              </a:cxn>
              <a:cxn ang="0">
                <a:pos x="13" y="90"/>
              </a:cxn>
              <a:cxn ang="0">
                <a:pos x="0" y="25"/>
              </a:cxn>
            </a:cxnLst>
            <a:rect l="0" t="0" r="r" b="b"/>
            <a:pathLst>
              <a:path w="133" h="245">
                <a:moveTo>
                  <a:pt x="0" y="25"/>
                </a:moveTo>
                <a:lnTo>
                  <a:pt x="97" y="0"/>
                </a:lnTo>
                <a:lnTo>
                  <a:pt x="133" y="67"/>
                </a:lnTo>
                <a:lnTo>
                  <a:pt x="114" y="84"/>
                </a:lnTo>
                <a:lnTo>
                  <a:pt x="121" y="232"/>
                </a:lnTo>
                <a:lnTo>
                  <a:pt x="66" y="245"/>
                </a:lnTo>
                <a:lnTo>
                  <a:pt x="38" y="184"/>
                </a:lnTo>
                <a:lnTo>
                  <a:pt x="37" y="111"/>
                </a:lnTo>
                <a:lnTo>
                  <a:pt x="13" y="90"/>
                </a:lnTo>
                <a:lnTo>
                  <a:pt x="0" y="2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3" name="Freeform 60"/>
          <p:cNvSpPr>
            <a:spLocks/>
          </p:cNvSpPr>
          <p:nvPr/>
        </p:nvSpPr>
        <p:spPr bwMode="gray">
          <a:xfrm>
            <a:off x="6674274" y="2443703"/>
            <a:ext cx="459429" cy="220483"/>
          </a:xfrm>
          <a:custGeom>
            <a:avLst/>
            <a:gdLst/>
            <a:ahLst/>
            <a:cxnLst>
              <a:cxn ang="0">
                <a:pos x="0" y="51"/>
              </a:cxn>
              <a:cxn ang="0">
                <a:pos x="144" y="16"/>
              </a:cxn>
              <a:cxn ang="0">
                <a:pos x="162" y="17"/>
              </a:cxn>
              <a:cxn ang="0">
                <a:pos x="179" y="0"/>
              </a:cxn>
              <a:cxn ang="0">
                <a:pos x="193" y="9"/>
              </a:cxn>
              <a:cxn ang="0">
                <a:pos x="176" y="46"/>
              </a:cxn>
              <a:cxn ang="0">
                <a:pos x="206" y="43"/>
              </a:cxn>
              <a:cxn ang="0">
                <a:pos x="223" y="71"/>
              </a:cxn>
              <a:cxn ang="0">
                <a:pos x="243" y="74"/>
              </a:cxn>
              <a:cxn ang="0">
                <a:pos x="257" y="70"/>
              </a:cxn>
              <a:cxn ang="0">
                <a:pos x="257" y="54"/>
              </a:cxn>
              <a:cxn ang="0">
                <a:pos x="233" y="34"/>
              </a:cxn>
              <a:cxn ang="0">
                <a:pos x="252" y="33"/>
              </a:cxn>
              <a:cxn ang="0">
                <a:pos x="283" y="76"/>
              </a:cxn>
              <a:cxn ang="0">
                <a:pos x="253" y="101"/>
              </a:cxn>
              <a:cxn ang="0">
                <a:pos x="219" y="89"/>
              </a:cxn>
              <a:cxn ang="0">
                <a:pos x="197" y="120"/>
              </a:cxn>
              <a:cxn ang="0">
                <a:pos x="154" y="89"/>
              </a:cxn>
              <a:cxn ang="0">
                <a:pos x="12" y="129"/>
              </a:cxn>
              <a:cxn ang="0">
                <a:pos x="0" y="51"/>
              </a:cxn>
            </a:cxnLst>
            <a:rect l="0" t="0" r="r" b="b"/>
            <a:pathLst>
              <a:path w="283" h="129">
                <a:moveTo>
                  <a:pt x="0" y="51"/>
                </a:moveTo>
                <a:lnTo>
                  <a:pt x="144" y="16"/>
                </a:lnTo>
                <a:lnTo>
                  <a:pt x="162" y="17"/>
                </a:lnTo>
                <a:lnTo>
                  <a:pt x="179" y="0"/>
                </a:lnTo>
                <a:lnTo>
                  <a:pt x="193" y="9"/>
                </a:lnTo>
                <a:lnTo>
                  <a:pt x="176" y="46"/>
                </a:lnTo>
                <a:lnTo>
                  <a:pt x="206" y="43"/>
                </a:lnTo>
                <a:lnTo>
                  <a:pt x="223" y="71"/>
                </a:lnTo>
                <a:lnTo>
                  <a:pt x="243" y="74"/>
                </a:lnTo>
                <a:lnTo>
                  <a:pt x="257" y="70"/>
                </a:lnTo>
                <a:lnTo>
                  <a:pt x="257" y="54"/>
                </a:lnTo>
                <a:lnTo>
                  <a:pt x="233" y="34"/>
                </a:lnTo>
                <a:lnTo>
                  <a:pt x="252" y="33"/>
                </a:lnTo>
                <a:lnTo>
                  <a:pt x="283" y="76"/>
                </a:lnTo>
                <a:lnTo>
                  <a:pt x="253" y="101"/>
                </a:lnTo>
                <a:lnTo>
                  <a:pt x="219" y="89"/>
                </a:lnTo>
                <a:lnTo>
                  <a:pt x="197" y="120"/>
                </a:lnTo>
                <a:lnTo>
                  <a:pt x="154" y="89"/>
                </a:lnTo>
                <a:lnTo>
                  <a:pt x="12" y="129"/>
                </a:lnTo>
                <a:lnTo>
                  <a:pt x="0" y="51"/>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64" name="Freeform 61"/>
          <p:cNvSpPr>
            <a:spLocks/>
          </p:cNvSpPr>
          <p:nvPr/>
        </p:nvSpPr>
        <p:spPr bwMode="gray">
          <a:xfrm>
            <a:off x="6693055" y="2609842"/>
            <a:ext cx="234049" cy="194087"/>
          </a:xfrm>
          <a:custGeom>
            <a:avLst/>
            <a:gdLst/>
            <a:ahLst/>
            <a:cxnLst>
              <a:cxn ang="0">
                <a:pos x="0" y="29"/>
              </a:cxn>
              <a:cxn ang="0">
                <a:pos x="113" y="0"/>
              </a:cxn>
              <a:cxn ang="0">
                <a:pos x="147" y="52"/>
              </a:cxn>
              <a:cxn ang="0">
                <a:pos x="127" y="74"/>
              </a:cxn>
              <a:cxn ang="0">
                <a:pos x="92" y="66"/>
              </a:cxn>
              <a:cxn ang="0">
                <a:pos x="36" y="113"/>
              </a:cxn>
              <a:cxn ang="0">
                <a:pos x="6" y="89"/>
              </a:cxn>
              <a:cxn ang="0">
                <a:pos x="0" y="29"/>
              </a:cxn>
            </a:cxnLst>
            <a:rect l="0" t="0" r="r" b="b"/>
            <a:pathLst>
              <a:path w="147" h="113">
                <a:moveTo>
                  <a:pt x="0" y="29"/>
                </a:moveTo>
                <a:lnTo>
                  <a:pt x="113" y="0"/>
                </a:lnTo>
                <a:lnTo>
                  <a:pt x="147" y="52"/>
                </a:lnTo>
                <a:lnTo>
                  <a:pt x="127" y="74"/>
                </a:lnTo>
                <a:lnTo>
                  <a:pt x="92" y="66"/>
                </a:lnTo>
                <a:lnTo>
                  <a:pt x="36" y="113"/>
                </a:lnTo>
                <a:lnTo>
                  <a:pt x="6" y="89"/>
                </a:lnTo>
                <a:lnTo>
                  <a:pt x="0" y="29"/>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5" name="Freeform 62"/>
          <p:cNvSpPr>
            <a:spLocks/>
          </p:cNvSpPr>
          <p:nvPr/>
        </p:nvSpPr>
        <p:spPr bwMode="gray">
          <a:xfrm>
            <a:off x="6652603" y="2740269"/>
            <a:ext cx="313510" cy="138190"/>
          </a:xfrm>
          <a:custGeom>
            <a:avLst/>
            <a:gdLst/>
            <a:ahLst/>
            <a:cxnLst>
              <a:cxn ang="0">
                <a:pos x="0" y="65"/>
              </a:cxn>
              <a:cxn ang="0">
                <a:pos x="60" y="36"/>
              </a:cxn>
              <a:cxn ang="0">
                <a:pos x="119" y="0"/>
              </a:cxn>
              <a:cxn ang="0">
                <a:pos x="129" y="2"/>
              </a:cxn>
              <a:cxn ang="0">
                <a:pos x="146" y="3"/>
              </a:cxn>
              <a:cxn ang="0">
                <a:pos x="89" y="49"/>
              </a:cxn>
              <a:cxn ang="0">
                <a:pos x="18" y="87"/>
              </a:cxn>
              <a:cxn ang="0">
                <a:pos x="0" y="65"/>
              </a:cxn>
            </a:cxnLst>
            <a:rect l="0" t="0" r="r" b="b"/>
            <a:pathLst>
              <a:path w="146" h="87">
                <a:moveTo>
                  <a:pt x="0" y="65"/>
                </a:moveTo>
                <a:lnTo>
                  <a:pt x="60" y="36"/>
                </a:lnTo>
                <a:lnTo>
                  <a:pt x="119" y="0"/>
                </a:lnTo>
                <a:lnTo>
                  <a:pt x="129" y="2"/>
                </a:lnTo>
                <a:lnTo>
                  <a:pt x="146" y="3"/>
                </a:lnTo>
                <a:lnTo>
                  <a:pt x="89" y="49"/>
                </a:lnTo>
                <a:lnTo>
                  <a:pt x="18" y="87"/>
                </a:lnTo>
                <a:lnTo>
                  <a:pt x="0" y="6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6" name="Freeform 63"/>
          <p:cNvSpPr>
            <a:spLocks/>
          </p:cNvSpPr>
          <p:nvPr/>
        </p:nvSpPr>
        <p:spPr bwMode="gray">
          <a:xfrm>
            <a:off x="6727729" y="2035344"/>
            <a:ext cx="254275" cy="475125"/>
          </a:xfrm>
          <a:custGeom>
            <a:avLst/>
            <a:gdLst/>
            <a:ahLst/>
            <a:cxnLst>
              <a:cxn ang="0">
                <a:pos x="33" y="0"/>
              </a:cxn>
              <a:cxn ang="0">
                <a:pos x="0" y="49"/>
              </a:cxn>
              <a:cxn ang="0">
                <a:pos x="36" y="113"/>
              </a:cxn>
              <a:cxn ang="0">
                <a:pos x="14" y="130"/>
              </a:cxn>
              <a:cxn ang="0">
                <a:pos x="23" y="278"/>
              </a:cxn>
              <a:cxn ang="0">
                <a:pos x="110" y="256"/>
              </a:cxn>
              <a:cxn ang="0">
                <a:pos x="133" y="256"/>
              </a:cxn>
              <a:cxn ang="0">
                <a:pos x="146" y="240"/>
              </a:cxn>
              <a:cxn ang="0">
                <a:pos x="146" y="213"/>
              </a:cxn>
              <a:cxn ang="0">
                <a:pos x="156" y="196"/>
              </a:cxn>
              <a:cxn ang="0">
                <a:pos x="107" y="175"/>
              </a:cxn>
              <a:cxn ang="0">
                <a:pos x="44" y="13"/>
              </a:cxn>
              <a:cxn ang="0">
                <a:pos x="33" y="0"/>
              </a:cxn>
            </a:cxnLst>
            <a:rect l="0" t="0" r="r" b="b"/>
            <a:pathLst>
              <a:path w="156" h="278">
                <a:moveTo>
                  <a:pt x="33" y="0"/>
                </a:moveTo>
                <a:lnTo>
                  <a:pt x="0" y="49"/>
                </a:lnTo>
                <a:lnTo>
                  <a:pt x="36" y="113"/>
                </a:lnTo>
                <a:lnTo>
                  <a:pt x="14" y="130"/>
                </a:lnTo>
                <a:lnTo>
                  <a:pt x="23" y="278"/>
                </a:lnTo>
                <a:lnTo>
                  <a:pt x="110" y="256"/>
                </a:lnTo>
                <a:lnTo>
                  <a:pt x="133" y="256"/>
                </a:lnTo>
                <a:lnTo>
                  <a:pt x="146" y="240"/>
                </a:lnTo>
                <a:lnTo>
                  <a:pt x="146" y="213"/>
                </a:lnTo>
                <a:lnTo>
                  <a:pt x="156" y="196"/>
                </a:lnTo>
                <a:lnTo>
                  <a:pt x="107" y="175"/>
                </a:lnTo>
                <a:lnTo>
                  <a:pt x="44" y="13"/>
                </a:lnTo>
                <a:lnTo>
                  <a:pt x="33" y="0"/>
                </a:lnTo>
                <a:close/>
              </a:path>
            </a:pathLst>
          </a:custGeom>
          <a:solidFill>
            <a:srgbClr val="E3E3E3"/>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7" name="Freeform 64"/>
          <p:cNvSpPr>
            <a:spLocks/>
          </p:cNvSpPr>
          <p:nvPr/>
        </p:nvSpPr>
        <p:spPr bwMode="gray">
          <a:xfrm>
            <a:off x="6875093" y="2592762"/>
            <a:ext cx="119914" cy="104031"/>
          </a:xfrm>
          <a:custGeom>
            <a:avLst/>
            <a:gdLst/>
            <a:ahLst/>
            <a:cxnLst>
              <a:cxn ang="0">
                <a:pos x="0" y="10"/>
              </a:cxn>
              <a:cxn ang="0">
                <a:pos x="31" y="0"/>
              </a:cxn>
              <a:cxn ang="0">
                <a:pos x="74" y="32"/>
              </a:cxn>
              <a:cxn ang="0">
                <a:pos x="66" y="40"/>
              </a:cxn>
              <a:cxn ang="0">
                <a:pos x="44" y="40"/>
              </a:cxn>
              <a:cxn ang="0">
                <a:pos x="34" y="62"/>
              </a:cxn>
              <a:cxn ang="0">
                <a:pos x="0" y="10"/>
              </a:cxn>
            </a:cxnLst>
            <a:rect l="0" t="0" r="r" b="b"/>
            <a:pathLst>
              <a:path w="74" h="62">
                <a:moveTo>
                  <a:pt x="0" y="10"/>
                </a:moveTo>
                <a:lnTo>
                  <a:pt x="31" y="0"/>
                </a:lnTo>
                <a:lnTo>
                  <a:pt x="74" y="32"/>
                </a:lnTo>
                <a:lnTo>
                  <a:pt x="66" y="40"/>
                </a:lnTo>
                <a:lnTo>
                  <a:pt x="44" y="40"/>
                </a:lnTo>
                <a:lnTo>
                  <a:pt x="34" y="62"/>
                </a:lnTo>
                <a:lnTo>
                  <a:pt x="0" y="10"/>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8" name="Freeform 65"/>
          <p:cNvSpPr>
            <a:spLocks/>
          </p:cNvSpPr>
          <p:nvPr/>
        </p:nvSpPr>
        <p:spPr bwMode="gray">
          <a:xfrm>
            <a:off x="6616484" y="3393954"/>
            <a:ext cx="65014" cy="118005"/>
          </a:xfrm>
          <a:custGeom>
            <a:avLst/>
            <a:gdLst/>
            <a:ahLst/>
            <a:cxnLst>
              <a:cxn ang="0">
                <a:pos x="0" y="5"/>
              </a:cxn>
              <a:cxn ang="0">
                <a:pos x="40" y="0"/>
              </a:cxn>
              <a:cxn ang="0">
                <a:pos x="18" y="68"/>
              </a:cxn>
              <a:cxn ang="0">
                <a:pos x="2" y="67"/>
              </a:cxn>
              <a:cxn ang="0">
                <a:pos x="0" y="5"/>
              </a:cxn>
            </a:cxnLst>
            <a:rect l="0" t="0" r="r" b="b"/>
            <a:pathLst>
              <a:path w="40" h="68">
                <a:moveTo>
                  <a:pt x="0" y="5"/>
                </a:moveTo>
                <a:lnTo>
                  <a:pt x="40" y="0"/>
                </a:lnTo>
                <a:lnTo>
                  <a:pt x="18" y="68"/>
                </a:lnTo>
                <a:lnTo>
                  <a:pt x="2" y="67"/>
                </a:lnTo>
                <a:lnTo>
                  <a:pt x="0" y="5"/>
                </a:lnTo>
                <a:close/>
              </a:path>
            </a:pathLst>
          </a:custGeom>
          <a:solidFill>
            <a:srgbClr val="005691"/>
          </a:solidFill>
          <a:ln w="9525" cmpd="sng">
            <a:solidFill>
              <a:srgbClr val="FFFFFF"/>
            </a:solidFill>
            <a:prstDash val="solid"/>
            <a:round/>
            <a:headEnd/>
            <a:tailEnd/>
          </a:ln>
        </p:spPr>
        <p:txBody>
          <a:bodyPr/>
          <a:lstStyle/>
          <a:p>
            <a:pPr algn="ctr">
              <a:spcBef>
                <a:spcPct val="50000"/>
              </a:spcBef>
              <a:buClr>
                <a:srgbClr val="FECC68"/>
              </a:buClr>
              <a:buSzPct val="85000"/>
              <a:defRPr/>
            </a:pPr>
            <a:endParaRPr lang="en-US" sz="1400" kern="0" dirty="0">
              <a:solidFill>
                <a:srgbClr val="000000"/>
              </a:solidFill>
              <a:ea typeface="Arial Unicode MS" pitchFamily="34" charset="-128"/>
              <a:cs typeface="Arial Unicode MS" pitchFamily="34" charset="-128"/>
            </a:endParaRPr>
          </a:p>
        </p:txBody>
      </p:sp>
      <p:sp>
        <p:nvSpPr>
          <p:cNvPr id="69" name="Rectangle 80"/>
          <p:cNvSpPr>
            <a:spLocks noChangeArrowheads="1"/>
          </p:cNvSpPr>
          <p:nvPr/>
        </p:nvSpPr>
        <p:spPr bwMode="gray">
          <a:xfrm>
            <a:off x="1156787" y="4993233"/>
            <a:ext cx="288949"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AK</a:t>
            </a:r>
          </a:p>
        </p:txBody>
      </p:sp>
      <p:sp>
        <p:nvSpPr>
          <p:cNvPr id="70" name="Rectangle 81"/>
          <p:cNvSpPr>
            <a:spLocks noChangeArrowheads="1"/>
          </p:cNvSpPr>
          <p:nvPr/>
        </p:nvSpPr>
        <p:spPr bwMode="gray">
          <a:xfrm>
            <a:off x="2498031" y="5480780"/>
            <a:ext cx="296173"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HI </a:t>
            </a:r>
            <a:r>
              <a:rPr lang="en-US" sz="900" kern="0" dirty="0">
                <a:solidFill>
                  <a:srgbClr val="FFFFFF"/>
                </a:solidFill>
                <a:ea typeface="Arial Unicode MS" pitchFamily="34" charset="-128"/>
                <a:cs typeface="Arial Unicode MS" pitchFamily="34" charset="-128"/>
              </a:rPr>
              <a:t> </a:t>
            </a:r>
          </a:p>
        </p:txBody>
      </p:sp>
      <p:sp>
        <p:nvSpPr>
          <p:cNvPr id="71" name="Rectangle 82"/>
          <p:cNvSpPr>
            <a:spLocks noChangeArrowheads="1"/>
          </p:cNvSpPr>
          <p:nvPr/>
        </p:nvSpPr>
        <p:spPr bwMode="gray">
          <a:xfrm>
            <a:off x="908291" y="3546119"/>
            <a:ext cx="288949"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CA</a:t>
            </a:r>
          </a:p>
        </p:txBody>
      </p:sp>
      <p:sp>
        <p:nvSpPr>
          <p:cNvPr id="72" name="Rectangle 83"/>
          <p:cNvSpPr>
            <a:spLocks noChangeArrowheads="1"/>
          </p:cNvSpPr>
          <p:nvPr/>
        </p:nvSpPr>
        <p:spPr bwMode="gray">
          <a:xfrm>
            <a:off x="1918168" y="4247938"/>
            <a:ext cx="278836"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AZ</a:t>
            </a:r>
          </a:p>
        </p:txBody>
      </p:sp>
      <p:sp>
        <p:nvSpPr>
          <p:cNvPr id="73" name="Rectangle 84"/>
          <p:cNvSpPr>
            <a:spLocks noChangeArrowheads="1"/>
          </p:cNvSpPr>
          <p:nvPr/>
        </p:nvSpPr>
        <p:spPr bwMode="gray">
          <a:xfrm>
            <a:off x="1364831" y="3279055"/>
            <a:ext cx="283170" cy="138190"/>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NV</a:t>
            </a:r>
          </a:p>
        </p:txBody>
      </p:sp>
      <p:sp>
        <p:nvSpPr>
          <p:cNvPr id="74" name="Rectangle 85"/>
          <p:cNvSpPr>
            <a:spLocks noChangeArrowheads="1"/>
          </p:cNvSpPr>
          <p:nvPr/>
        </p:nvSpPr>
        <p:spPr bwMode="gray">
          <a:xfrm>
            <a:off x="1087439" y="2459230"/>
            <a:ext cx="293283"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OR</a:t>
            </a:r>
          </a:p>
        </p:txBody>
      </p:sp>
      <p:sp>
        <p:nvSpPr>
          <p:cNvPr id="75" name="Rectangle 86"/>
          <p:cNvSpPr>
            <a:spLocks noChangeArrowheads="1"/>
          </p:cNvSpPr>
          <p:nvPr/>
        </p:nvSpPr>
        <p:spPr bwMode="gray">
          <a:xfrm>
            <a:off x="2405047" y="2161112"/>
            <a:ext cx="287504"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MT</a:t>
            </a:r>
          </a:p>
        </p:txBody>
      </p:sp>
      <p:sp>
        <p:nvSpPr>
          <p:cNvPr id="76" name="Rectangle 87"/>
          <p:cNvSpPr>
            <a:spLocks noChangeArrowheads="1"/>
          </p:cNvSpPr>
          <p:nvPr/>
        </p:nvSpPr>
        <p:spPr bwMode="gray">
          <a:xfrm>
            <a:off x="4069394" y="2384701"/>
            <a:ext cx="297618"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MN</a:t>
            </a:r>
          </a:p>
        </p:txBody>
      </p:sp>
      <p:sp>
        <p:nvSpPr>
          <p:cNvPr id="77" name="Rectangle 88"/>
          <p:cNvSpPr>
            <a:spLocks noChangeArrowheads="1"/>
          </p:cNvSpPr>
          <p:nvPr/>
        </p:nvSpPr>
        <p:spPr bwMode="gray">
          <a:xfrm>
            <a:off x="3445264" y="3129996"/>
            <a:ext cx="283170"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NE</a:t>
            </a:r>
          </a:p>
        </p:txBody>
      </p:sp>
      <p:sp>
        <p:nvSpPr>
          <p:cNvPr id="78" name="Rectangle 89"/>
          <p:cNvSpPr>
            <a:spLocks noChangeArrowheads="1"/>
          </p:cNvSpPr>
          <p:nvPr/>
        </p:nvSpPr>
        <p:spPr bwMode="gray">
          <a:xfrm>
            <a:off x="3388919" y="2640896"/>
            <a:ext cx="283170" cy="138499"/>
          </a:xfrm>
          <a:prstGeom prst="rect">
            <a:avLst/>
          </a:prstGeom>
          <a:noFill/>
          <a:ln w="12700">
            <a:noFill/>
            <a:miter lim="800000"/>
            <a:headEnd/>
            <a:tailEnd/>
          </a:ln>
          <a:effectLst/>
        </p:spPr>
        <p:txBody>
          <a:bodyPr lIns="0" tIns="0" rIns="0" bIns="0">
            <a:spAutoFit/>
          </a:bodyPr>
          <a:lstStyle/>
          <a:p>
            <a:pPr algn="ctr"/>
            <a:r>
              <a:rPr lang="en-US" sz="900" b="1" dirty="0" smtClean="0">
                <a:solidFill>
                  <a:srgbClr val="000000"/>
                </a:solidFill>
                <a:ea typeface="Arial Unicode MS" pitchFamily="34" charset="-128"/>
                <a:cs typeface="Arial Unicode MS" pitchFamily="34" charset="-128"/>
              </a:rPr>
              <a:t>SD</a:t>
            </a:r>
            <a:endParaRPr lang="en-US" sz="900" b="1" dirty="0">
              <a:solidFill>
                <a:srgbClr val="000000"/>
              </a:solidFill>
              <a:ea typeface="Arial Unicode MS" pitchFamily="34" charset="-128"/>
              <a:cs typeface="Arial Unicode MS" pitchFamily="34" charset="-128"/>
            </a:endParaRPr>
          </a:p>
        </p:txBody>
      </p:sp>
      <p:sp>
        <p:nvSpPr>
          <p:cNvPr id="79" name="Rectangle 90"/>
          <p:cNvSpPr>
            <a:spLocks noChangeArrowheads="1"/>
          </p:cNvSpPr>
          <p:nvPr/>
        </p:nvSpPr>
        <p:spPr bwMode="gray">
          <a:xfrm>
            <a:off x="3370137" y="2161112"/>
            <a:ext cx="288949"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ND</a:t>
            </a:r>
          </a:p>
        </p:txBody>
      </p:sp>
      <p:sp>
        <p:nvSpPr>
          <p:cNvPr id="80" name="Rectangle 91"/>
          <p:cNvSpPr>
            <a:spLocks noChangeArrowheads="1"/>
          </p:cNvSpPr>
          <p:nvPr/>
        </p:nvSpPr>
        <p:spPr bwMode="gray">
          <a:xfrm>
            <a:off x="1780917" y="2608289"/>
            <a:ext cx="249941"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ID</a:t>
            </a:r>
          </a:p>
        </p:txBody>
      </p:sp>
      <p:sp>
        <p:nvSpPr>
          <p:cNvPr id="81" name="Rectangle 92"/>
          <p:cNvSpPr>
            <a:spLocks noChangeArrowheads="1"/>
          </p:cNvSpPr>
          <p:nvPr/>
        </p:nvSpPr>
        <p:spPr bwMode="gray">
          <a:xfrm>
            <a:off x="2543743" y="2831878"/>
            <a:ext cx="301952"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WY</a:t>
            </a:r>
          </a:p>
        </p:txBody>
      </p:sp>
      <p:sp>
        <p:nvSpPr>
          <p:cNvPr id="82" name="Rectangle 93"/>
          <p:cNvSpPr>
            <a:spLocks noChangeArrowheads="1"/>
          </p:cNvSpPr>
          <p:nvPr/>
        </p:nvSpPr>
        <p:spPr bwMode="gray">
          <a:xfrm>
            <a:off x="3722655" y="4173409"/>
            <a:ext cx="293283" cy="138190"/>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OK</a:t>
            </a:r>
          </a:p>
        </p:txBody>
      </p:sp>
      <p:sp>
        <p:nvSpPr>
          <p:cNvPr id="83" name="Rectangle 94"/>
          <p:cNvSpPr>
            <a:spLocks noChangeArrowheads="1"/>
          </p:cNvSpPr>
          <p:nvPr/>
        </p:nvSpPr>
        <p:spPr bwMode="gray">
          <a:xfrm>
            <a:off x="3604186" y="3690520"/>
            <a:ext cx="283170" cy="138190"/>
          </a:xfrm>
          <a:prstGeom prst="rect">
            <a:avLst/>
          </a:prstGeom>
          <a:noFill/>
          <a:ln w="12700">
            <a:noFill/>
            <a:miter lim="800000"/>
            <a:headEnd/>
            <a:tailEnd/>
          </a:ln>
          <a:effectLst/>
        </p:spPr>
        <p:txBody>
          <a:bodyPr lIns="0" tIns="0" rIns="0" bIns="0">
            <a:spAutoFit/>
          </a:bodyPr>
          <a:lstStyle/>
          <a:p>
            <a:pPr algn="ctr"/>
            <a:r>
              <a:rPr lang="en-US" sz="900" b="1" dirty="0" smtClean="0">
                <a:solidFill>
                  <a:srgbClr val="000000"/>
                </a:solidFill>
                <a:ea typeface="Arial Unicode MS" pitchFamily="34" charset="-128"/>
                <a:cs typeface="Arial Unicode MS" pitchFamily="34" charset="-128"/>
              </a:rPr>
              <a:t>KS</a:t>
            </a:r>
            <a:endParaRPr lang="en-US" sz="900" b="1" dirty="0">
              <a:solidFill>
                <a:srgbClr val="000000"/>
              </a:solidFill>
              <a:ea typeface="Arial Unicode MS" pitchFamily="34" charset="-128"/>
              <a:cs typeface="Arial Unicode MS" pitchFamily="34" charset="-128"/>
            </a:endParaRPr>
          </a:p>
        </p:txBody>
      </p:sp>
      <p:sp>
        <p:nvSpPr>
          <p:cNvPr id="84" name="Rectangle 95"/>
          <p:cNvSpPr>
            <a:spLocks noChangeArrowheads="1"/>
          </p:cNvSpPr>
          <p:nvPr/>
        </p:nvSpPr>
        <p:spPr bwMode="gray">
          <a:xfrm>
            <a:off x="2682439" y="3577173"/>
            <a:ext cx="293283"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CO</a:t>
            </a:r>
          </a:p>
        </p:txBody>
      </p:sp>
      <p:sp>
        <p:nvSpPr>
          <p:cNvPr id="85" name="Rectangle 96"/>
          <p:cNvSpPr>
            <a:spLocks noChangeArrowheads="1"/>
          </p:cNvSpPr>
          <p:nvPr/>
        </p:nvSpPr>
        <p:spPr bwMode="gray">
          <a:xfrm>
            <a:off x="2056864" y="3502643"/>
            <a:ext cx="278836"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UT</a:t>
            </a:r>
          </a:p>
        </p:txBody>
      </p:sp>
      <p:sp>
        <p:nvSpPr>
          <p:cNvPr id="86" name="Rectangle 97"/>
          <p:cNvSpPr>
            <a:spLocks noChangeArrowheads="1"/>
          </p:cNvSpPr>
          <p:nvPr/>
        </p:nvSpPr>
        <p:spPr bwMode="gray">
          <a:xfrm>
            <a:off x="3583960" y="4918703"/>
            <a:ext cx="273057" cy="138190"/>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TX</a:t>
            </a:r>
          </a:p>
        </p:txBody>
      </p:sp>
      <p:sp>
        <p:nvSpPr>
          <p:cNvPr id="87" name="Rectangle 98"/>
          <p:cNvSpPr>
            <a:spLocks noChangeArrowheads="1"/>
          </p:cNvSpPr>
          <p:nvPr/>
        </p:nvSpPr>
        <p:spPr bwMode="gray">
          <a:xfrm>
            <a:off x="2613091" y="4296998"/>
            <a:ext cx="297618"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NM</a:t>
            </a:r>
          </a:p>
        </p:txBody>
      </p:sp>
      <p:sp>
        <p:nvSpPr>
          <p:cNvPr id="88" name="Rectangle 99"/>
          <p:cNvSpPr>
            <a:spLocks noChangeArrowheads="1"/>
          </p:cNvSpPr>
          <p:nvPr/>
        </p:nvSpPr>
        <p:spPr bwMode="gray">
          <a:xfrm>
            <a:off x="6011132" y="4173409"/>
            <a:ext cx="283170"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SC</a:t>
            </a:r>
          </a:p>
        </p:txBody>
      </p:sp>
      <p:sp>
        <p:nvSpPr>
          <p:cNvPr id="89" name="Rectangle 100"/>
          <p:cNvSpPr>
            <a:spLocks noChangeArrowheads="1"/>
          </p:cNvSpPr>
          <p:nvPr/>
        </p:nvSpPr>
        <p:spPr bwMode="gray">
          <a:xfrm>
            <a:off x="6080480" y="5142292"/>
            <a:ext cx="268723"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FL</a:t>
            </a:r>
          </a:p>
        </p:txBody>
      </p:sp>
      <p:sp>
        <p:nvSpPr>
          <p:cNvPr id="90" name="Rectangle 101"/>
          <p:cNvSpPr>
            <a:spLocks noChangeArrowheads="1"/>
          </p:cNvSpPr>
          <p:nvPr/>
        </p:nvSpPr>
        <p:spPr bwMode="gray">
          <a:xfrm>
            <a:off x="5675951" y="4431156"/>
            <a:ext cx="293283"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GA</a:t>
            </a:r>
          </a:p>
        </p:txBody>
      </p:sp>
      <p:sp>
        <p:nvSpPr>
          <p:cNvPr id="91" name="Rectangle 102"/>
          <p:cNvSpPr>
            <a:spLocks noChangeArrowheads="1"/>
          </p:cNvSpPr>
          <p:nvPr/>
        </p:nvSpPr>
        <p:spPr bwMode="gray">
          <a:xfrm>
            <a:off x="5178959" y="4546056"/>
            <a:ext cx="278836"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AL</a:t>
            </a:r>
          </a:p>
        </p:txBody>
      </p:sp>
      <p:sp>
        <p:nvSpPr>
          <p:cNvPr id="92" name="Rectangle 103"/>
          <p:cNvSpPr>
            <a:spLocks noChangeArrowheads="1"/>
          </p:cNvSpPr>
          <p:nvPr/>
        </p:nvSpPr>
        <p:spPr bwMode="gray">
          <a:xfrm>
            <a:off x="4832220" y="4546056"/>
            <a:ext cx="291839"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MS</a:t>
            </a:r>
          </a:p>
        </p:txBody>
      </p:sp>
      <p:sp>
        <p:nvSpPr>
          <p:cNvPr id="93" name="Rectangle 104"/>
          <p:cNvSpPr>
            <a:spLocks noChangeArrowheads="1"/>
          </p:cNvSpPr>
          <p:nvPr/>
        </p:nvSpPr>
        <p:spPr bwMode="gray">
          <a:xfrm>
            <a:off x="4485481" y="4844174"/>
            <a:ext cx="278836" cy="138190"/>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LA</a:t>
            </a:r>
          </a:p>
        </p:txBody>
      </p:sp>
      <p:sp>
        <p:nvSpPr>
          <p:cNvPr id="94" name="Rectangle 105"/>
          <p:cNvSpPr>
            <a:spLocks noChangeArrowheads="1"/>
          </p:cNvSpPr>
          <p:nvPr/>
        </p:nvSpPr>
        <p:spPr bwMode="gray">
          <a:xfrm>
            <a:off x="4416133" y="4219363"/>
            <a:ext cx="288949"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AR</a:t>
            </a:r>
          </a:p>
        </p:txBody>
      </p:sp>
      <p:sp>
        <p:nvSpPr>
          <p:cNvPr id="95" name="Rectangle 106"/>
          <p:cNvSpPr>
            <a:spLocks noChangeArrowheads="1"/>
          </p:cNvSpPr>
          <p:nvPr/>
        </p:nvSpPr>
        <p:spPr bwMode="gray">
          <a:xfrm>
            <a:off x="4346785" y="3651702"/>
            <a:ext cx="301952"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MO</a:t>
            </a:r>
          </a:p>
        </p:txBody>
      </p:sp>
      <p:sp>
        <p:nvSpPr>
          <p:cNvPr id="96" name="Rectangle 107"/>
          <p:cNvSpPr>
            <a:spLocks noChangeArrowheads="1"/>
          </p:cNvSpPr>
          <p:nvPr/>
        </p:nvSpPr>
        <p:spPr bwMode="gray">
          <a:xfrm>
            <a:off x="4242764" y="3013543"/>
            <a:ext cx="249941"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IA</a:t>
            </a:r>
          </a:p>
        </p:txBody>
      </p:sp>
      <p:sp>
        <p:nvSpPr>
          <p:cNvPr id="97" name="Rectangle 108"/>
          <p:cNvSpPr>
            <a:spLocks noChangeArrowheads="1"/>
          </p:cNvSpPr>
          <p:nvPr/>
        </p:nvSpPr>
        <p:spPr bwMode="gray">
          <a:xfrm>
            <a:off x="6149828" y="3502643"/>
            <a:ext cx="283170"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VA</a:t>
            </a:r>
          </a:p>
        </p:txBody>
      </p:sp>
      <p:sp>
        <p:nvSpPr>
          <p:cNvPr id="98" name="Rectangle 109"/>
          <p:cNvSpPr>
            <a:spLocks noChangeArrowheads="1"/>
          </p:cNvSpPr>
          <p:nvPr/>
        </p:nvSpPr>
        <p:spPr bwMode="gray">
          <a:xfrm>
            <a:off x="6080480" y="3875291"/>
            <a:ext cx="288949" cy="138190"/>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NC</a:t>
            </a:r>
          </a:p>
        </p:txBody>
      </p:sp>
      <p:sp>
        <p:nvSpPr>
          <p:cNvPr id="99" name="Rectangle 110"/>
          <p:cNvSpPr>
            <a:spLocks noChangeArrowheads="1"/>
          </p:cNvSpPr>
          <p:nvPr/>
        </p:nvSpPr>
        <p:spPr bwMode="gray">
          <a:xfrm>
            <a:off x="5178959" y="3985532"/>
            <a:ext cx="278836"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TN</a:t>
            </a:r>
          </a:p>
        </p:txBody>
      </p:sp>
      <p:sp>
        <p:nvSpPr>
          <p:cNvPr id="100" name="Rectangle 111"/>
          <p:cNvSpPr>
            <a:spLocks noChangeArrowheads="1"/>
          </p:cNvSpPr>
          <p:nvPr/>
        </p:nvSpPr>
        <p:spPr bwMode="gray">
          <a:xfrm>
            <a:off x="5109611" y="3279055"/>
            <a:ext cx="249941" cy="138190"/>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IN</a:t>
            </a:r>
          </a:p>
        </p:txBody>
      </p:sp>
      <p:sp>
        <p:nvSpPr>
          <p:cNvPr id="101" name="Rectangle 112"/>
          <p:cNvSpPr>
            <a:spLocks noChangeArrowheads="1"/>
          </p:cNvSpPr>
          <p:nvPr/>
        </p:nvSpPr>
        <p:spPr bwMode="gray">
          <a:xfrm>
            <a:off x="5317655" y="3623127"/>
            <a:ext cx="283170"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KY</a:t>
            </a:r>
          </a:p>
        </p:txBody>
      </p:sp>
      <p:sp>
        <p:nvSpPr>
          <p:cNvPr id="102" name="Rectangle 113"/>
          <p:cNvSpPr>
            <a:spLocks noChangeArrowheads="1"/>
          </p:cNvSpPr>
          <p:nvPr/>
        </p:nvSpPr>
        <p:spPr bwMode="gray">
          <a:xfrm>
            <a:off x="4762872" y="3279055"/>
            <a:ext cx="239828"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IL</a:t>
            </a:r>
          </a:p>
        </p:txBody>
      </p:sp>
      <p:sp>
        <p:nvSpPr>
          <p:cNvPr id="103" name="Rectangle 114"/>
          <p:cNvSpPr>
            <a:spLocks noChangeArrowheads="1"/>
          </p:cNvSpPr>
          <p:nvPr/>
        </p:nvSpPr>
        <p:spPr bwMode="gray">
          <a:xfrm>
            <a:off x="5248307" y="2682819"/>
            <a:ext cx="258609" cy="138190"/>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MI</a:t>
            </a:r>
          </a:p>
        </p:txBody>
      </p:sp>
      <p:sp>
        <p:nvSpPr>
          <p:cNvPr id="104" name="Rectangle 115"/>
          <p:cNvSpPr>
            <a:spLocks noChangeArrowheads="1"/>
          </p:cNvSpPr>
          <p:nvPr/>
        </p:nvSpPr>
        <p:spPr bwMode="gray">
          <a:xfrm>
            <a:off x="4554829" y="2533761"/>
            <a:ext cx="268723" cy="138499"/>
          </a:xfrm>
          <a:prstGeom prst="rect">
            <a:avLst/>
          </a:prstGeom>
          <a:noFill/>
          <a:ln w="12700">
            <a:noFill/>
            <a:miter lim="800000"/>
            <a:headEnd/>
            <a:tailEnd/>
          </a:ln>
          <a:effectLst/>
        </p:spPr>
        <p:txBody>
          <a:bodyPr wrap="square" lIns="0" tIns="0" rIns="0" bIns="0">
            <a:spAutoFit/>
          </a:bodyPr>
          <a:lstStyle/>
          <a:p>
            <a:pPr algn="ctr"/>
            <a:r>
              <a:rPr lang="en-US" sz="900" b="1" dirty="0" smtClean="0">
                <a:solidFill>
                  <a:srgbClr val="000000"/>
                </a:solidFill>
                <a:ea typeface="Arial Unicode MS" pitchFamily="34" charset="-128"/>
                <a:cs typeface="Arial Unicode MS" pitchFamily="34" charset="-128"/>
              </a:rPr>
              <a:t>WI</a:t>
            </a:r>
            <a:endParaRPr lang="en-US" sz="900" b="1" dirty="0">
              <a:solidFill>
                <a:srgbClr val="000000"/>
              </a:solidFill>
              <a:ea typeface="Arial Unicode MS" pitchFamily="34" charset="-128"/>
              <a:cs typeface="Arial Unicode MS" pitchFamily="34" charset="-128"/>
            </a:endParaRPr>
          </a:p>
        </p:txBody>
      </p:sp>
      <p:sp>
        <p:nvSpPr>
          <p:cNvPr id="105" name="Rectangle 116"/>
          <p:cNvSpPr>
            <a:spLocks noChangeArrowheads="1"/>
          </p:cNvSpPr>
          <p:nvPr/>
        </p:nvSpPr>
        <p:spPr bwMode="gray">
          <a:xfrm>
            <a:off x="6080480" y="2906407"/>
            <a:ext cx="283170"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PA</a:t>
            </a:r>
          </a:p>
        </p:txBody>
      </p:sp>
      <p:sp>
        <p:nvSpPr>
          <p:cNvPr id="106" name="Rectangle 117"/>
          <p:cNvSpPr>
            <a:spLocks noChangeArrowheads="1"/>
          </p:cNvSpPr>
          <p:nvPr/>
        </p:nvSpPr>
        <p:spPr bwMode="gray">
          <a:xfrm>
            <a:off x="6288524" y="2533760"/>
            <a:ext cx="306286"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NY</a:t>
            </a:r>
            <a:r>
              <a:rPr lang="en-US" sz="900" kern="0" dirty="0">
                <a:solidFill>
                  <a:srgbClr val="FFFFFF"/>
                </a:solidFill>
                <a:ea typeface="Arial Unicode MS" pitchFamily="34" charset="-128"/>
                <a:cs typeface="Arial Unicode MS" pitchFamily="34" charset="-128"/>
              </a:rPr>
              <a:t> </a:t>
            </a:r>
            <a:endParaRPr lang="en-US" sz="900" b="1" kern="0" dirty="0">
              <a:solidFill>
                <a:srgbClr val="FFFFFF"/>
              </a:solidFill>
              <a:ea typeface="Arial Unicode MS" pitchFamily="34" charset="-128"/>
              <a:cs typeface="Arial Unicode MS" pitchFamily="34" charset="-128"/>
              <a:sym typeface="Arial" charset="0"/>
            </a:endParaRPr>
          </a:p>
        </p:txBody>
      </p:sp>
      <p:sp>
        <p:nvSpPr>
          <p:cNvPr id="107" name="Rectangle 118"/>
          <p:cNvSpPr>
            <a:spLocks noChangeArrowheads="1"/>
          </p:cNvSpPr>
          <p:nvPr/>
        </p:nvSpPr>
        <p:spPr bwMode="gray">
          <a:xfrm>
            <a:off x="5803089" y="3428114"/>
            <a:ext cx="301952"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000000"/>
                </a:solidFill>
                <a:ea typeface="Arial Unicode MS" pitchFamily="34" charset="-128"/>
                <a:cs typeface="Arial Unicode MS" pitchFamily="34" charset="-128"/>
              </a:rPr>
              <a:t>WV</a:t>
            </a:r>
          </a:p>
        </p:txBody>
      </p:sp>
      <p:sp>
        <p:nvSpPr>
          <p:cNvPr id="108" name="Rectangle 119"/>
          <p:cNvSpPr>
            <a:spLocks noChangeArrowheads="1"/>
          </p:cNvSpPr>
          <p:nvPr/>
        </p:nvSpPr>
        <p:spPr bwMode="gray">
          <a:xfrm>
            <a:off x="6545688" y="2235642"/>
            <a:ext cx="273057"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VT</a:t>
            </a:r>
          </a:p>
        </p:txBody>
      </p:sp>
      <p:sp>
        <p:nvSpPr>
          <p:cNvPr id="109" name="Rectangle 120"/>
          <p:cNvSpPr>
            <a:spLocks noChangeArrowheads="1"/>
          </p:cNvSpPr>
          <p:nvPr/>
        </p:nvSpPr>
        <p:spPr bwMode="gray">
          <a:xfrm>
            <a:off x="6843306" y="1937524"/>
            <a:ext cx="291839" cy="138499"/>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ME</a:t>
            </a:r>
          </a:p>
        </p:txBody>
      </p:sp>
      <p:sp>
        <p:nvSpPr>
          <p:cNvPr id="110" name="Rectangle 121"/>
          <p:cNvSpPr>
            <a:spLocks noChangeArrowheads="1"/>
          </p:cNvSpPr>
          <p:nvPr/>
        </p:nvSpPr>
        <p:spPr bwMode="gray">
          <a:xfrm>
            <a:off x="7029678" y="2631580"/>
            <a:ext cx="249941" cy="133532"/>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RI</a:t>
            </a:r>
          </a:p>
        </p:txBody>
      </p:sp>
      <p:sp>
        <p:nvSpPr>
          <p:cNvPr id="111" name="Rectangle 122"/>
          <p:cNvSpPr>
            <a:spLocks noChangeArrowheads="1"/>
          </p:cNvSpPr>
          <p:nvPr/>
        </p:nvSpPr>
        <p:spPr bwMode="gray">
          <a:xfrm>
            <a:off x="6646820" y="2616053"/>
            <a:ext cx="330847"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CT</a:t>
            </a:r>
          </a:p>
        </p:txBody>
      </p:sp>
      <p:sp>
        <p:nvSpPr>
          <p:cNvPr id="112" name="Rectangle 123"/>
          <p:cNvSpPr>
            <a:spLocks noChangeArrowheads="1"/>
          </p:cNvSpPr>
          <p:nvPr/>
        </p:nvSpPr>
        <p:spPr bwMode="gray">
          <a:xfrm>
            <a:off x="6704610" y="3204525"/>
            <a:ext cx="283170" cy="133532"/>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DE</a:t>
            </a:r>
          </a:p>
        </p:txBody>
      </p:sp>
      <p:sp>
        <p:nvSpPr>
          <p:cNvPr id="113" name="Rectangle 124"/>
          <p:cNvSpPr>
            <a:spLocks noChangeArrowheads="1"/>
          </p:cNvSpPr>
          <p:nvPr/>
        </p:nvSpPr>
        <p:spPr bwMode="gray">
          <a:xfrm>
            <a:off x="6704610" y="3353584"/>
            <a:ext cx="338070" cy="133532"/>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MD</a:t>
            </a:r>
          </a:p>
        </p:txBody>
      </p:sp>
      <p:sp>
        <p:nvSpPr>
          <p:cNvPr id="114" name="Rectangle 125"/>
          <p:cNvSpPr>
            <a:spLocks noChangeArrowheads="1"/>
          </p:cNvSpPr>
          <p:nvPr/>
        </p:nvSpPr>
        <p:spPr bwMode="gray">
          <a:xfrm>
            <a:off x="6489863" y="2939014"/>
            <a:ext cx="362631" cy="138499"/>
          </a:xfrm>
          <a:prstGeom prst="rect">
            <a:avLst/>
          </a:prstGeom>
          <a:noFill/>
          <a:ln w="12700">
            <a:noFill/>
            <a:miter lim="800000"/>
            <a:headEnd/>
            <a:tailEnd/>
          </a:ln>
          <a:effectLst/>
        </p:spPr>
        <p:txBody>
          <a:bodyPr lIns="0" tIns="0" rIns="0" bIns="0">
            <a:spAutoFit/>
          </a:bodyPr>
          <a:lstStyle/>
          <a:p>
            <a:pPr algn="ctr"/>
            <a:r>
              <a:rPr lang="en-US" sz="900" b="1" dirty="0" smtClean="0">
                <a:solidFill>
                  <a:srgbClr val="000000"/>
                </a:solidFill>
                <a:ea typeface="Arial Unicode MS" pitchFamily="34" charset="-128"/>
                <a:cs typeface="Arial Unicode MS" pitchFamily="34" charset="-128"/>
              </a:rPr>
              <a:t>NJ</a:t>
            </a:r>
            <a:endParaRPr lang="en-US" sz="900" b="1" dirty="0">
              <a:solidFill>
                <a:srgbClr val="000000"/>
              </a:solidFill>
              <a:ea typeface="Arial Unicode MS" pitchFamily="34" charset="-128"/>
              <a:cs typeface="Arial Unicode MS" pitchFamily="34" charset="-128"/>
            </a:endParaRPr>
          </a:p>
        </p:txBody>
      </p:sp>
      <p:sp>
        <p:nvSpPr>
          <p:cNvPr id="115" name="Rectangle 126"/>
          <p:cNvSpPr>
            <a:spLocks noChangeArrowheads="1"/>
          </p:cNvSpPr>
          <p:nvPr/>
        </p:nvSpPr>
        <p:spPr bwMode="gray">
          <a:xfrm>
            <a:off x="6705600" y="2477730"/>
            <a:ext cx="274502" cy="138190"/>
          </a:xfrm>
          <a:prstGeom prst="rect">
            <a:avLst/>
          </a:prstGeom>
          <a:noFill/>
          <a:ln w="12700">
            <a:noFill/>
            <a:miter lim="800000"/>
            <a:headEnd/>
            <a:tailEnd/>
          </a:ln>
          <a:effectLst/>
        </p:spPr>
        <p:txBody>
          <a:bodyPr wrap="square" lIns="0" tIns="0" rIns="0" bIns="0">
            <a:spAutoFit/>
          </a:bodyPr>
          <a:lstStyle/>
          <a:p>
            <a:pPr algn="ctr">
              <a:defRPr/>
            </a:pPr>
            <a:r>
              <a:rPr lang="en-US" sz="900" b="1" kern="0" dirty="0">
                <a:solidFill>
                  <a:srgbClr val="FFFFFF"/>
                </a:solidFill>
                <a:ea typeface="Arial Unicode MS" pitchFamily="34" charset="-128"/>
                <a:cs typeface="Arial Unicode MS" pitchFamily="34" charset="-128"/>
              </a:rPr>
              <a:t>MA</a:t>
            </a:r>
          </a:p>
        </p:txBody>
      </p:sp>
      <p:sp>
        <p:nvSpPr>
          <p:cNvPr id="116" name="Rectangle 127"/>
          <p:cNvSpPr>
            <a:spLocks noChangeArrowheads="1"/>
          </p:cNvSpPr>
          <p:nvPr/>
        </p:nvSpPr>
        <p:spPr bwMode="gray">
          <a:xfrm>
            <a:off x="6719577" y="2348989"/>
            <a:ext cx="288949" cy="138190"/>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NH</a:t>
            </a:r>
          </a:p>
        </p:txBody>
      </p:sp>
      <p:sp>
        <p:nvSpPr>
          <p:cNvPr id="117" name="Text Box 128"/>
          <p:cNvSpPr txBox="1">
            <a:spLocks noChangeArrowheads="1"/>
          </p:cNvSpPr>
          <p:nvPr/>
        </p:nvSpPr>
        <p:spPr bwMode="gray">
          <a:xfrm>
            <a:off x="1279591" y="1911128"/>
            <a:ext cx="310620" cy="138499"/>
          </a:xfrm>
          <a:prstGeom prst="rect">
            <a:avLst/>
          </a:prstGeom>
          <a:noFill/>
          <a:ln w="12700">
            <a:noFill/>
            <a:miter lim="800000"/>
            <a:headEnd/>
            <a:tailEnd/>
          </a:ln>
          <a:effectLst/>
        </p:spPr>
        <p:txBody>
          <a:bodyPr lIns="0" tIns="0" rIns="0" bIns="0">
            <a:spAutoFit/>
          </a:bodyPr>
          <a:lstStyle/>
          <a:p>
            <a:pPr algn="ctr" eaLnBrk="0" hangingPunct="0">
              <a:defRPr/>
            </a:pPr>
            <a:r>
              <a:rPr lang="en-US" sz="900" b="1" kern="0" dirty="0">
                <a:solidFill>
                  <a:srgbClr val="FFFFFF"/>
                </a:solidFill>
                <a:ea typeface="Arial Unicode MS" pitchFamily="34" charset="-128"/>
                <a:cs typeface="Arial Unicode MS" pitchFamily="34" charset="-128"/>
                <a:sym typeface="Wingdings 2" pitchFamily="18" charset="2"/>
              </a:rPr>
              <a:t>WA</a:t>
            </a:r>
          </a:p>
        </p:txBody>
      </p:sp>
      <p:sp>
        <p:nvSpPr>
          <p:cNvPr id="118" name="Rectangle 129"/>
          <p:cNvSpPr>
            <a:spLocks noChangeArrowheads="1"/>
          </p:cNvSpPr>
          <p:nvPr/>
        </p:nvSpPr>
        <p:spPr bwMode="gray">
          <a:xfrm>
            <a:off x="5456350" y="3204525"/>
            <a:ext cx="388637" cy="138499"/>
          </a:xfrm>
          <a:prstGeom prst="rect">
            <a:avLst/>
          </a:prstGeom>
          <a:noFill/>
          <a:ln w="12700">
            <a:noFill/>
            <a:miter lim="800000"/>
            <a:headEnd/>
            <a:tailEnd/>
          </a:ln>
          <a:effectLst/>
        </p:spPr>
        <p:txBody>
          <a:bodyPr lIns="0" tIns="0" rIns="0" bIns="0">
            <a:spAutoFit/>
          </a:bodyPr>
          <a:lstStyle/>
          <a:p>
            <a:pPr algn="ctr">
              <a:defRPr/>
            </a:pPr>
            <a:r>
              <a:rPr lang="en-US" sz="900" b="1" kern="0" dirty="0">
                <a:solidFill>
                  <a:srgbClr val="FFFFFF"/>
                </a:solidFill>
                <a:ea typeface="Arial Unicode MS" pitchFamily="34" charset="-128"/>
                <a:cs typeface="Arial Unicode MS" pitchFamily="34" charset="-128"/>
              </a:rPr>
              <a:t>OH</a:t>
            </a:r>
          </a:p>
        </p:txBody>
      </p:sp>
      <p:sp>
        <p:nvSpPr>
          <p:cNvPr id="119" name="Rectangle 130"/>
          <p:cNvSpPr>
            <a:spLocks noChangeArrowheads="1"/>
          </p:cNvSpPr>
          <p:nvPr/>
        </p:nvSpPr>
        <p:spPr bwMode="gray">
          <a:xfrm>
            <a:off x="6635262" y="3502643"/>
            <a:ext cx="335181" cy="133532"/>
          </a:xfrm>
          <a:prstGeom prst="rect">
            <a:avLst/>
          </a:prstGeom>
          <a:noFill/>
          <a:ln w="12700">
            <a:noFill/>
            <a:miter lim="800000"/>
            <a:headEnd/>
            <a:tailEnd/>
          </a:ln>
          <a:effectLst/>
        </p:spPr>
        <p:txBody>
          <a:bodyPr lIns="0" tIns="0" rIns="0" bIns="0">
            <a:spAutoFit/>
          </a:bodyPr>
          <a:lstStyle/>
          <a:p>
            <a:pPr algn="ctr"/>
            <a:r>
              <a:rPr lang="en-US" sz="900" b="1" dirty="0">
                <a:solidFill>
                  <a:srgbClr val="000000"/>
                </a:solidFill>
                <a:ea typeface="Arial Unicode MS" pitchFamily="34" charset="-128"/>
                <a:cs typeface="Arial Unicode MS" pitchFamily="34" charset="-128"/>
              </a:rPr>
              <a:t>D.C.</a:t>
            </a:r>
          </a:p>
        </p:txBody>
      </p:sp>
      <p:sp>
        <p:nvSpPr>
          <p:cNvPr id="120" name="Line 131"/>
          <p:cNvSpPr>
            <a:spLocks noChangeShapeType="1"/>
          </p:cNvSpPr>
          <p:nvPr/>
        </p:nvSpPr>
        <p:spPr bwMode="gray">
          <a:xfrm flipH="1">
            <a:off x="6635262" y="3279055"/>
            <a:ext cx="138696" cy="0"/>
          </a:xfrm>
          <a:prstGeom prst="line">
            <a:avLst/>
          </a:prstGeom>
          <a:no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21" name="Line 132"/>
          <p:cNvSpPr>
            <a:spLocks noChangeShapeType="1"/>
          </p:cNvSpPr>
          <p:nvPr/>
        </p:nvSpPr>
        <p:spPr bwMode="gray">
          <a:xfrm flipH="1" flipV="1">
            <a:off x="6496567" y="3353584"/>
            <a:ext cx="277391" cy="74529"/>
          </a:xfrm>
          <a:prstGeom prst="line">
            <a:avLst/>
          </a:prstGeom>
          <a:no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22" name="AutoShape 133"/>
          <p:cNvSpPr>
            <a:spLocks noChangeArrowheads="1"/>
          </p:cNvSpPr>
          <p:nvPr/>
        </p:nvSpPr>
        <p:spPr bwMode="gray">
          <a:xfrm>
            <a:off x="6278454" y="3238500"/>
            <a:ext cx="160860" cy="162709"/>
          </a:xfrm>
          <a:prstGeom prst="star5">
            <a:avLst/>
          </a:prstGeom>
          <a:solidFill>
            <a:srgbClr val="005691"/>
          </a:solidFill>
          <a:ln w="3175" algn="ctr">
            <a:solidFill>
              <a:srgbClr val="FFFFFF"/>
            </a:solidFill>
            <a:miter lim="800000"/>
            <a:headEnd/>
            <a:tailEnd/>
          </a:ln>
          <a:effectLst/>
        </p:spPr>
        <p:txBody>
          <a:bodyPr wrap="none" lIns="182880" tIns="182880" anchor="ct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23" name="Line 134"/>
          <p:cNvSpPr>
            <a:spLocks noChangeShapeType="1"/>
          </p:cNvSpPr>
          <p:nvPr/>
        </p:nvSpPr>
        <p:spPr bwMode="gray">
          <a:xfrm flipH="1" flipV="1">
            <a:off x="6379543" y="3348926"/>
            <a:ext cx="325068" cy="153717"/>
          </a:xfrm>
          <a:prstGeom prst="line">
            <a:avLst/>
          </a:prstGeom>
          <a:no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24" name="Line 135"/>
          <p:cNvSpPr>
            <a:spLocks noChangeShapeType="1"/>
          </p:cNvSpPr>
          <p:nvPr/>
        </p:nvSpPr>
        <p:spPr bwMode="gray">
          <a:xfrm flipH="1">
            <a:off x="6942993" y="2701451"/>
            <a:ext cx="138696" cy="0"/>
          </a:xfrm>
          <a:prstGeom prst="line">
            <a:avLst/>
          </a:prstGeom>
          <a:noFill/>
          <a:ln w="9525">
            <a:solidFill>
              <a:srgbClr val="000000"/>
            </a:solidFill>
            <a:round/>
            <a:headEnd/>
            <a:tailEnd/>
          </a:ln>
          <a:effectLst/>
        </p:spPr>
        <p:txBody>
          <a:bodyPr lIns="182880" tIns="182880"/>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25" name="Rectangle 139"/>
          <p:cNvSpPr>
            <a:spLocks noChangeArrowheads="1"/>
          </p:cNvSpPr>
          <p:nvPr/>
        </p:nvSpPr>
        <p:spPr bwMode="gray">
          <a:xfrm>
            <a:off x="6598869" y="5190432"/>
            <a:ext cx="138696" cy="149059"/>
          </a:xfrm>
          <a:prstGeom prst="rect">
            <a:avLst/>
          </a:prstGeom>
          <a:solidFill>
            <a:srgbClr val="DF930B"/>
          </a:solidFill>
          <a:ln w="3175">
            <a:noFill/>
            <a:miter lim="800000"/>
            <a:headEnd/>
            <a:tailEnd/>
          </a:ln>
          <a:effectLst/>
        </p:spPr>
        <p:txBody>
          <a:bodyPr/>
          <a:lstStyle/>
          <a:p>
            <a:pPr algn="ctr">
              <a:spcBef>
                <a:spcPct val="50000"/>
              </a:spcBef>
              <a:buClr>
                <a:srgbClr val="FECC68"/>
              </a:buClr>
              <a:buSzPct val="85000"/>
              <a:buFont typeface="Wingdings 2" pitchFamily="18" charset="2"/>
              <a:buNone/>
              <a:defRPr/>
            </a:pPr>
            <a:endParaRPr lang="en-US" sz="1400" kern="0" dirty="0">
              <a:solidFill>
                <a:srgbClr val="000000"/>
              </a:solidFill>
              <a:ea typeface="Arial Unicode MS" pitchFamily="34" charset="-128"/>
              <a:cs typeface="Arial Unicode MS" pitchFamily="34" charset="-128"/>
            </a:endParaRPr>
          </a:p>
        </p:txBody>
      </p:sp>
      <p:sp>
        <p:nvSpPr>
          <p:cNvPr id="126" name="Rectangle 145"/>
          <p:cNvSpPr>
            <a:spLocks noChangeArrowheads="1"/>
          </p:cNvSpPr>
          <p:nvPr/>
        </p:nvSpPr>
        <p:spPr bwMode="gray">
          <a:xfrm>
            <a:off x="6598869" y="4515637"/>
            <a:ext cx="138696" cy="149059"/>
          </a:xfrm>
          <a:prstGeom prst="rect">
            <a:avLst/>
          </a:prstGeom>
          <a:solidFill>
            <a:srgbClr val="B2C23E"/>
          </a:solidFill>
          <a:ln w="25400">
            <a:noFill/>
            <a:miter lim="800000"/>
            <a:headEnd/>
            <a:tailEnd/>
          </a:ln>
          <a:effectLst/>
        </p:spPr>
        <p:txBody>
          <a:bodyPr/>
          <a:lstStyle/>
          <a:p>
            <a:pPr algn="ctr">
              <a:spcBef>
                <a:spcPct val="50000"/>
              </a:spcBef>
              <a:buClr>
                <a:srgbClr val="FECC68"/>
              </a:buClr>
              <a:buSzPct val="85000"/>
              <a:buFont typeface="Wingdings 2" pitchFamily="18" charset="2"/>
              <a:buNone/>
            </a:pPr>
            <a:endParaRPr lang="en-US" sz="1400" dirty="0">
              <a:solidFill>
                <a:srgbClr val="000000"/>
              </a:solidFill>
              <a:ea typeface="Arial Unicode MS" pitchFamily="34" charset="-128"/>
              <a:cs typeface="Arial Unicode MS" pitchFamily="34" charset="-128"/>
            </a:endParaRPr>
          </a:p>
        </p:txBody>
      </p:sp>
      <p:sp>
        <p:nvSpPr>
          <p:cNvPr id="127" name="Text Box 146"/>
          <p:cNvSpPr txBox="1">
            <a:spLocks noChangeArrowheads="1"/>
          </p:cNvSpPr>
          <p:nvPr/>
        </p:nvSpPr>
        <p:spPr bwMode="gray">
          <a:xfrm>
            <a:off x="6815959" y="5502864"/>
            <a:ext cx="1828800" cy="184666"/>
          </a:xfrm>
          <a:prstGeom prst="rect">
            <a:avLst/>
          </a:prstGeom>
          <a:noFill/>
          <a:ln w="9525">
            <a:noFill/>
            <a:miter lim="800000"/>
            <a:headEnd/>
            <a:tailEnd/>
          </a:ln>
          <a:effectLst/>
        </p:spPr>
        <p:txBody>
          <a:bodyPr wrap="square" lIns="0" tIns="0" rIns="0" bIns="0">
            <a:spAutoFit/>
          </a:bodyPr>
          <a:lstStyle/>
          <a:p>
            <a:pPr eaLnBrk="0" hangingPunct="0">
              <a:spcBef>
                <a:spcPct val="50000"/>
              </a:spcBef>
            </a:pPr>
            <a:r>
              <a:rPr lang="en-US" sz="1200" dirty="0" smtClean="0">
                <a:solidFill>
                  <a:srgbClr val="000000"/>
                </a:solidFill>
                <a:ea typeface="Arial Unicode MS" pitchFamily="34" charset="-128"/>
                <a:cs typeface="Arial Unicode MS" pitchFamily="34" charset="-128"/>
              </a:rPr>
              <a:t>FFE (7)</a:t>
            </a:r>
            <a:endParaRPr lang="en-US" sz="1200" dirty="0">
              <a:solidFill>
                <a:srgbClr val="000000"/>
              </a:solidFill>
              <a:ea typeface="Arial Unicode MS" pitchFamily="34" charset="-128"/>
              <a:cs typeface="Arial Unicode MS" pitchFamily="34" charset="-128"/>
            </a:endParaRPr>
          </a:p>
        </p:txBody>
      </p:sp>
      <p:sp>
        <p:nvSpPr>
          <p:cNvPr id="128" name="Rectangle 145"/>
          <p:cNvSpPr>
            <a:spLocks noChangeArrowheads="1"/>
          </p:cNvSpPr>
          <p:nvPr/>
        </p:nvSpPr>
        <p:spPr bwMode="gray">
          <a:xfrm>
            <a:off x="6630767" y="5504893"/>
            <a:ext cx="138696" cy="149059"/>
          </a:xfrm>
          <a:prstGeom prst="rect">
            <a:avLst/>
          </a:prstGeom>
          <a:solidFill>
            <a:srgbClr val="3FA9C0"/>
          </a:solidFill>
          <a:ln w="25400">
            <a:noFill/>
            <a:miter lim="800000"/>
            <a:headEnd/>
            <a:tailEnd/>
          </a:ln>
          <a:effectLst/>
        </p:spPr>
        <p:txBody>
          <a:bodyPr/>
          <a:lstStyle/>
          <a:p>
            <a:pPr algn="ctr">
              <a:spcBef>
                <a:spcPct val="50000"/>
              </a:spcBef>
              <a:buClr>
                <a:srgbClr val="FECC68"/>
              </a:buClr>
              <a:buSzPct val="85000"/>
              <a:buFont typeface="Wingdings 2" pitchFamily="18" charset="2"/>
              <a:buNone/>
            </a:pPr>
            <a:endParaRPr lang="en-US" sz="1400" dirty="0">
              <a:solidFill>
                <a:srgbClr val="000000"/>
              </a:solidFill>
              <a:ea typeface="Arial Unicode MS" pitchFamily="34" charset="-128"/>
              <a:cs typeface="Arial Unicode MS" pitchFamily="34" charset="-128"/>
            </a:endParaRPr>
          </a:p>
        </p:txBody>
      </p:sp>
      <p:sp>
        <p:nvSpPr>
          <p:cNvPr id="129" name="Rectangle 137"/>
          <p:cNvSpPr>
            <a:spLocks noChangeArrowheads="1"/>
          </p:cNvSpPr>
          <p:nvPr/>
        </p:nvSpPr>
        <p:spPr bwMode="gray">
          <a:xfrm>
            <a:off x="6598869" y="4179910"/>
            <a:ext cx="138696" cy="149059"/>
          </a:xfrm>
          <a:prstGeom prst="rect">
            <a:avLst/>
          </a:prstGeom>
          <a:solidFill>
            <a:srgbClr val="005691"/>
          </a:solidFill>
          <a:ln w="3175">
            <a:noFill/>
            <a:miter lim="800000"/>
            <a:headEnd/>
            <a:tailEnd/>
          </a:ln>
          <a:effectLst/>
        </p:spPr>
        <p:txBody>
          <a:bodyPr/>
          <a:lstStyle/>
          <a:p>
            <a:pPr algn="ctr">
              <a:spcBef>
                <a:spcPct val="50000"/>
              </a:spcBef>
              <a:buClr>
                <a:srgbClr val="FECC68"/>
              </a:buClr>
              <a:buSzPct val="85000"/>
              <a:buFont typeface="Wingdings 2" pitchFamily="18" charset="2"/>
              <a:buNone/>
            </a:pPr>
            <a:endParaRPr lang="en-US" sz="1400" dirty="0">
              <a:solidFill>
                <a:srgbClr val="000000"/>
              </a:solidFill>
              <a:ea typeface="Arial Unicode MS" pitchFamily="34" charset="-128"/>
              <a:cs typeface="Arial Unicode MS" pitchFamily="34" charset="-128"/>
            </a:endParaRPr>
          </a:p>
        </p:txBody>
      </p:sp>
      <p:sp>
        <p:nvSpPr>
          <p:cNvPr id="130" name="Text Box 141"/>
          <p:cNvSpPr txBox="1">
            <a:spLocks noChangeArrowheads="1"/>
          </p:cNvSpPr>
          <p:nvPr/>
        </p:nvSpPr>
        <p:spPr bwMode="gray">
          <a:xfrm>
            <a:off x="6815959" y="4182609"/>
            <a:ext cx="2057400" cy="184666"/>
          </a:xfrm>
          <a:prstGeom prst="rect">
            <a:avLst/>
          </a:prstGeom>
          <a:noFill/>
          <a:ln w="9525" algn="ctr">
            <a:noFill/>
            <a:miter lim="800000"/>
            <a:headEnd/>
            <a:tailEnd/>
          </a:ln>
          <a:effectLst/>
        </p:spPr>
        <p:txBody>
          <a:bodyPr wrap="square" lIns="0" tIns="0" rIns="0" bIns="0">
            <a:spAutoFit/>
          </a:bodyPr>
          <a:lstStyle/>
          <a:p>
            <a:pPr eaLnBrk="0" hangingPunct="0"/>
            <a:r>
              <a:rPr lang="en-US" sz="1200" dirty="0" smtClean="0">
                <a:solidFill>
                  <a:srgbClr val="000000"/>
                </a:solidFill>
                <a:ea typeface="Arial Unicode MS" pitchFamily="34" charset="-128"/>
                <a:cs typeface="Arial Unicode MS" pitchFamily="34" charset="-128"/>
              </a:rPr>
              <a:t>State-Run (15)</a:t>
            </a:r>
            <a:endParaRPr lang="en-US" sz="1200" dirty="0">
              <a:solidFill>
                <a:srgbClr val="000000"/>
              </a:solidFill>
              <a:ea typeface="Arial Unicode MS" pitchFamily="34" charset="-128"/>
              <a:cs typeface="Arial Unicode MS" pitchFamily="34" charset="-128"/>
            </a:endParaRPr>
          </a:p>
        </p:txBody>
      </p:sp>
      <p:sp>
        <p:nvSpPr>
          <p:cNvPr id="131" name="Text Box 146"/>
          <p:cNvSpPr txBox="1">
            <a:spLocks noChangeArrowheads="1"/>
          </p:cNvSpPr>
          <p:nvPr/>
        </p:nvSpPr>
        <p:spPr bwMode="gray">
          <a:xfrm>
            <a:off x="6815959" y="5165106"/>
            <a:ext cx="1828800" cy="184666"/>
          </a:xfrm>
          <a:prstGeom prst="rect">
            <a:avLst/>
          </a:prstGeom>
          <a:noFill/>
          <a:ln w="9525">
            <a:noFill/>
            <a:miter lim="800000"/>
            <a:headEnd/>
            <a:tailEnd/>
          </a:ln>
          <a:effectLst/>
        </p:spPr>
        <p:txBody>
          <a:bodyPr wrap="square" lIns="0" tIns="0" rIns="0" bIns="0">
            <a:spAutoFit/>
          </a:bodyPr>
          <a:lstStyle/>
          <a:p>
            <a:pPr eaLnBrk="0" hangingPunct="0">
              <a:spcBef>
                <a:spcPct val="50000"/>
              </a:spcBef>
            </a:pPr>
            <a:r>
              <a:rPr lang="en-US" sz="1200" dirty="0" smtClean="0">
                <a:solidFill>
                  <a:srgbClr val="000000"/>
                </a:solidFill>
                <a:ea typeface="Arial Unicode MS" pitchFamily="34" charset="-128"/>
                <a:cs typeface="Arial Unicode MS" pitchFamily="34" charset="-128"/>
              </a:rPr>
              <a:t>Likely Partnership (7)</a:t>
            </a:r>
            <a:endParaRPr lang="en-US" sz="1200" dirty="0">
              <a:solidFill>
                <a:srgbClr val="000000"/>
              </a:solidFill>
              <a:ea typeface="Arial Unicode MS" pitchFamily="34" charset="-128"/>
              <a:cs typeface="Arial Unicode MS" pitchFamily="34" charset="-128"/>
            </a:endParaRPr>
          </a:p>
        </p:txBody>
      </p:sp>
      <p:sp>
        <p:nvSpPr>
          <p:cNvPr id="132" name="Text Box 146"/>
          <p:cNvSpPr txBox="1">
            <a:spLocks noChangeArrowheads="1"/>
          </p:cNvSpPr>
          <p:nvPr/>
        </p:nvSpPr>
        <p:spPr bwMode="gray">
          <a:xfrm>
            <a:off x="6815959" y="4520367"/>
            <a:ext cx="2157919" cy="184666"/>
          </a:xfrm>
          <a:prstGeom prst="rect">
            <a:avLst/>
          </a:prstGeom>
          <a:noFill/>
          <a:ln w="9525">
            <a:noFill/>
            <a:miter lim="800000"/>
            <a:headEnd/>
            <a:tailEnd/>
          </a:ln>
          <a:effectLst/>
        </p:spPr>
        <p:txBody>
          <a:bodyPr wrap="square" lIns="0" tIns="0" rIns="0" bIns="0">
            <a:spAutoFit/>
          </a:bodyPr>
          <a:lstStyle/>
          <a:p>
            <a:pPr eaLnBrk="0" hangingPunct="0">
              <a:spcBef>
                <a:spcPct val="50000"/>
              </a:spcBef>
            </a:pPr>
            <a:r>
              <a:rPr lang="en-US" sz="1200" dirty="0" smtClean="0">
                <a:solidFill>
                  <a:srgbClr val="000000"/>
                </a:solidFill>
                <a:ea typeface="Arial Unicode MS" pitchFamily="34" charset="-128"/>
                <a:cs typeface="Arial Unicode MS" pitchFamily="34" charset="-128"/>
              </a:rPr>
              <a:t>Likely State-Run (5) </a:t>
            </a:r>
            <a:endParaRPr lang="en-US" sz="1200" dirty="0">
              <a:solidFill>
                <a:srgbClr val="000000"/>
              </a:solidFill>
              <a:ea typeface="Arial Unicode MS" pitchFamily="34" charset="-128"/>
              <a:cs typeface="Arial Unicode MS" pitchFamily="34" charset="-128"/>
            </a:endParaRPr>
          </a:p>
        </p:txBody>
      </p:sp>
      <p:sp>
        <p:nvSpPr>
          <p:cNvPr id="133" name="Rectangle 132"/>
          <p:cNvSpPr>
            <a:spLocks noChangeArrowheads="1"/>
          </p:cNvSpPr>
          <p:nvPr/>
        </p:nvSpPr>
        <p:spPr bwMode="gray">
          <a:xfrm>
            <a:off x="6592017" y="4851364"/>
            <a:ext cx="152400" cy="152400"/>
          </a:xfrm>
          <a:prstGeom prst="rect">
            <a:avLst/>
          </a:prstGeom>
          <a:solidFill>
            <a:srgbClr val="E1D65A"/>
          </a:solidFill>
          <a:ln w="3175">
            <a:noFill/>
            <a:miter lim="800000"/>
            <a:headEnd/>
            <a:tailEnd/>
          </a:ln>
          <a:effectLst/>
        </p:spPr>
        <p:txBody>
          <a:bodyPr/>
          <a:lstStyle/>
          <a:p>
            <a:pPr algn="ctr">
              <a:spcBef>
                <a:spcPct val="50000"/>
              </a:spcBef>
              <a:buClr>
                <a:srgbClr val="FECC68"/>
              </a:buClr>
              <a:buSzPct val="85000"/>
              <a:buFont typeface="Wingdings 2" pitchFamily="18" charset="2"/>
              <a:buNone/>
            </a:pPr>
            <a:endParaRPr lang="en-US" sz="1400" dirty="0">
              <a:solidFill>
                <a:srgbClr val="000000"/>
              </a:solidFill>
              <a:ea typeface="Arial Unicode MS" pitchFamily="34" charset="-128"/>
              <a:cs typeface="Arial Unicode MS" pitchFamily="34" charset="-128"/>
            </a:endParaRPr>
          </a:p>
        </p:txBody>
      </p:sp>
      <p:sp>
        <p:nvSpPr>
          <p:cNvPr id="134" name="Text Box 141"/>
          <p:cNvSpPr txBox="1">
            <a:spLocks noChangeArrowheads="1"/>
          </p:cNvSpPr>
          <p:nvPr/>
        </p:nvSpPr>
        <p:spPr bwMode="gray">
          <a:xfrm>
            <a:off x="6815959" y="4858125"/>
            <a:ext cx="1645920" cy="147733"/>
          </a:xfrm>
          <a:prstGeom prst="rect">
            <a:avLst/>
          </a:prstGeom>
          <a:noFill/>
          <a:ln w="9525" algn="ctr">
            <a:noFill/>
            <a:miter lim="800000"/>
            <a:headEnd/>
            <a:tailEnd/>
          </a:ln>
          <a:effectLst/>
        </p:spPr>
        <p:txBody>
          <a:bodyPr wrap="square" lIns="0" tIns="0" rIns="0" bIns="0">
            <a:spAutoFit/>
          </a:bodyPr>
          <a:lstStyle/>
          <a:p>
            <a:pPr eaLnBrk="0" hangingPunct="0">
              <a:lnSpc>
                <a:spcPct val="80000"/>
              </a:lnSpc>
              <a:spcBef>
                <a:spcPts val="0"/>
              </a:spcBef>
              <a:spcAft>
                <a:spcPts val="0"/>
              </a:spcAft>
              <a:defRPr/>
            </a:pPr>
            <a:r>
              <a:rPr lang="en-US" sz="1200" kern="0" dirty="0" smtClean="0">
                <a:solidFill>
                  <a:sysClr val="windowText" lastClr="000000"/>
                </a:solidFill>
              </a:rPr>
              <a:t>Partnership (2) </a:t>
            </a:r>
            <a:endParaRPr lang="en-US" sz="1200" kern="0" dirty="0">
              <a:solidFill>
                <a:srgbClr val="000000"/>
              </a:solidFill>
              <a:ea typeface="Arial Unicode MS" pitchFamily="34" charset="-128"/>
              <a:cs typeface="Arial Unicode MS" pitchFamily="34" charset="-128"/>
            </a:endParaRPr>
          </a:p>
        </p:txBody>
      </p:sp>
      <p:sp>
        <p:nvSpPr>
          <p:cNvPr id="135" name="Rectangle 145"/>
          <p:cNvSpPr>
            <a:spLocks noChangeArrowheads="1"/>
          </p:cNvSpPr>
          <p:nvPr/>
        </p:nvSpPr>
        <p:spPr bwMode="gray">
          <a:xfrm>
            <a:off x="6598869" y="5861887"/>
            <a:ext cx="138696" cy="149059"/>
          </a:xfrm>
          <a:prstGeom prst="rect">
            <a:avLst/>
          </a:prstGeom>
          <a:solidFill>
            <a:srgbClr val="E3E3E3"/>
          </a:solidFill>
          <a:ln w="25400">
            <a:noFill/>
            <a:miter lim="800000"/>
            <a:headEnd/>
            <a:tailEnd/>
          </a:ln>
          <a:effectLst/>
        </p:spPr>
        <p:txBody>
          <a:bodyPr/>
          <a:lstStyle/>
          <a:p>
            <a:pPr algn="ctr">
              <a:spcBef>
                <a:spcPct val="50000"/>
              </a:spcBef>
              <a:buClr>
                <a:srgbClr val="FECC68"/>
              </a:buClr>
              <a:buSzPct val="85000"/>
              <a:buFont typeface="Wingdings 2" pitchFamily="18" charset="2"/>
              <a:buNone/>
            </a:pPr>
            <a:endParaRPr lang="en-US" sz="1400" dirty="0">
              <a:solidFill>
                <a:srgbClr val="000000"/>
              </a:solidFill>
              <a:ea typeface="Arial Unicode MS" pitchFamily="34" charset="-128"/>
              <a:cs typeface="Arial Unicode MS" pitchFamily="34" charset="-128"/>
            </a:endParaRPr>
          </a:p>
        </p:txBody>
      </p:sp>
      <p:sp>
        <p:nvSpPr>
          <p:cNvPr id="136" name="Text Box 146"/>
          <p:cNvSpPr txBox="1">
            <a:spLocks noChangeArrowheads="1"/>
          </p:cNvSpPr>
          <p:nvPr/>
        </p:nvSpPr>
        <p:spPr bwMode="gray">
          <a:xfrm>
            <a:off x="6815959" y="5840621"/>
            <a:ext cx="1828800" cy="184666"/>
          </a:xfrm>
          <a:prstGeom prst="rect">
            <a:avLst/>
          </a:prstGeom>
          <a:noFill/>
          <a:ln w="9525">
            <a:noFill/>
            <a:miter lim="800000"/>
            <a:headEnd/>
            <a:tailEnd/>
          </a:ln>
          <a:effectLst/>
        </p:spPr>
        <p:txBody>
          <a:bodyPr wrap="square" lIns="0" tIns="0" rIns="0" bIns="0">
            <a:spAutoFit/>
          </a:bodyPr>
          <a:lstStyle/>
          <a:p>
            <a:pPr eaLnBrk="0" hangingPunct="0">
              <a:spcBef>
                <a:spcPct val="50000"/>
              </a:spcBef>
            </a:pPr>
            <a:r>
              <a:rPr lang="en-US" sz="1200" dirty="0" smtClean="0">
                <a:solidFill>
                  <a:srgbClr val="000000"/>
                </a:solidFill>
                <a:ea typeface="Arial Unicode MS" pitchFamily="34" charset="-128"/>
                <a:cs typeface="Arial Unicode MS" pitchFamily="34" charset="-128"/>
              </a:rPr>
              <a:t>Likely FFE (15)</a:t>
            </a:r>
            <a:endParaRPr lang="en-US" sz="1200" dirty="0">
              <a:solidFill>
                <a:srgbClr val="000000"/>
              </a:solidFill>
              <a:ea typeface="Arial Unicode MS" pitchFamily="34" charset="-128"/>
              <a:cs typeface="Arial Unicode MS" pitchFamily="34" charset="-128"/>
            </a:endParaRPr>
          </a:p>
        </p:txBody>
      </p:sp>
      <p:sp>
        <p:nvSpPr>
          <p:cNvPr id="138" name="Rectangle 2"/>
          <p:cNvSpPr txBox="1">
            <a:spLocks noChangeArrowheads="1"/>
          </p:cNvSpPr>
          <p:nvPr/>
        </p:nvSpPr>
        <p:spPr>
          <a:xfrm>
            <a:off x="304800" y="484188"/>
            <a:ext cx="8534400" cy="295466"/>
          </a:xfrm>
          <a:prstGeom prst="rect">
            <a:avLst/>
          </a:prstGeom>
          <a:noFill/>
          <a:ln w="9525">
            <a:noFill/>
            <a:miter lim="800000"/>
            <a:headEnd/>
            <a:tailEnd/>
          </a:ln>
          <a:effectLst/>
        </p:spPr>
        <p:txBody>
          <a:bodyPr vert="horz" wrap="square" lIns="91440" tIns="45720" rIns="0" bIns="45720" numCol="1" anchor="ctr" anchorCtr="0" compatLnSpc="1">
            <a:prstTxWarp prst="textNoShape">
              <a:avLst/>
            </a:prstTxWarp>
          </a:bodyPr>
          <a:lstStyle/>
          <a:p>
            <a:pPr marL="0" marR="0" lvl="0" indent="0" algn="l" defTabSz="914400" rtl="0" eaLnBrk="1" fontAlgn="auto" latinLnBrk="0" hangingPunct="1">
              <a:lnSpc>
                <a:spcPct val="90000"/>
              </a:lnSpc>
              <a:spcBef>
                <a:spcPts val="60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mj-lt"/>
                <a:ea typeface="+mj-ea"/>
                <a:cs typeface="+mj-cs"/>
              </a:rPr>
              <a:t>Status of Exchange Implementation</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685800"/>
          </a:xfrm>
        </p:spPr>
        <p:txBody>
          <a:bodyPr/>
          <a:lstStyle/>
          <a:p>
            <a:r>
              <a:rPr lang="en-US" dirty="0" smtClean="0"/>
              <a:t>Essential Benefit Benchmark Plan Selection </a:t>
            </a:r>
            <a:endParaRPr lang="en-US" dirty="0"/>
          </a:p>
        </p:txBody>
      </p:sp>
      <p:grpSp>
        <p:nvGrpSpPr>
          <p:cNvPr id="3" name="Group 156"/>
          <p:cNvGrpSpPr/>
          <p:nvPr/>
        </p:nvGrpSpPr>
        <p:grpSpPr>
          <a:xfrm>
            <a:off x="457200" y="1295400"/>
            <a:ext cx="8537575" cy="4605754"/>
            <a:chOff x="530225" y="1185446"/>
            <a:chExt cx="8537575" cy="4605754"/>
          </a:xfrm>
        </p:grpSpPr>
        <p:grpSp>
          <p:nvGrpSpPr>
            <p:cNvPr id="4" name="Group 231"/>
            <p:cNvGrpSpPr>
              <a:grpSpLocks/>
            </p:cNvGrpSpPr>
            <p:nvPr/>
          </p:nvGrpSpPr>
          <p:grpSpPr bwMode="auto">
            <a:xfrm>
              <a:off x="530225" y="1363663"/>
              <a:ext cx="7223125" cy="4368800"/>
              <a:chOff x="334" y="859"/>
              <a:chExt cx="4550" cy="2752"/>
            </a:xfrm>
            <a:solidFill>
              <a:srgbClr val="E3E3E3"/>
            </a:solidFill>
          </p:grpSpPr>
          <p:grpSp>
            <p:nvGrpSpPr>
              <p:cNvPr id="5" name="Group 5"/>
              <p:cNvGrpSpPr>
                <a:grpSpLocks/>
              </p:cNvGrpSpPr>
              <p:nvPr/>
            </p:nvGrpSpPr>
            <p:grpSpPr bwMode="auto">
              <a:xfrm>
                <a:off x="1220" y="3056"/>
                <a:ext cx="546" cy="451"/>
                <a:chOff x="1492" y="3028"/>
                <a:chExt cx="546" cy="451"/>
              </a:xfrm>
              <a:grpFill/>
            </p:grpSpPr>
            <p:grpSp>
              <p:nvGrpSpPr>
                <p:cNvPr id="6" name="Group 6" descr="60%"/>
                <p:cNvGrpSpPr>
                  <a:grpSpLocks/>
                </p:cNvGrpSpPr>
                <p:nvPr/>
              </p:nvGrpSpPr>
              <p:grpSpPr bwMode="auto">
                <a:xfrm>
                  <a:off x="1492" y="3028"/>
                  <a:ext cx="546" cy="451"/>
                  <a:chOff x="1759" y="3382"/>
                  <a:chExt cx="824" cy="634"/>
                </a:xfrm>
                <a:grpFill/>
              </p:grpSpPr>
              <p:sp>
                <p:nvSpPr>
                  <p:cNvPr id="414" name="Freeform 7"/>
                  <p:cNvSpPr>
                    <a:spLocks/>
                  </p:cNvSpPr>
                  <p:nvPr/>
                </p:nvSpPr>
                <p:spPr bwMode="gray">
                  <a:xfrm>
                    <a:off x="1759" y="3462"/>
                    <a:ext cx="63" cy="91"/>
                  </a:xfrm>
                  <a:custGeom>
                    <a:avLst/>
                    <a:gdLst/>
                    <a:ahLst/>
                    <a:cxnLst>
                      <a:cxn ang="0">
                        <a:pos x="0" y="91"/>
                      </a:cxn>
                      <a:cxn ang="0">
                        <a:pos x="0" y="64"/>
                      </a:cxn>
                      <a:cxn ang="0">
                        <a:pos x="36" y="0"/>
                      </a:cxn>
                      <a:cxn ang="0">
                        <a:pos x="63" y="19"/>
                      </a:cxn>
                      <a:cxn ang="0">
                        <a:pos x="33" y="91"/>
                      </a:cxn>
                      <a:cxn ang="0">
                        <a:pos x="0" y="91"/>
                      </a:cxn>
                    </a:cxnLst>
                    <a:rect l="0" t="0" r="r" b="b"/>
                    <a:pathLst>
                      <a:path w="63" h="91">
                        <a:moveTo>
                          <a:pt x="0" y="91"/>
                        </a:moveTo>
                        <a:lnTo>
                          <a:pt x="0" y="64"/>
                        </a:lnTo>
                        <a:lnTo>
                          <a:pt x="36" y="0"/>
                        </a:lnTo>
                        <a:lnTo>
                          <a:pt x="63" y="19"/>
                        </a:lnTo>
                        <a:lnTo>
                          <a:pt x="33" y="91"/>
                        </a:lnTo>
                        <a:lnTo>
                          <a:pt x="0" y="91"/>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15" name="Freeform 8"/>
                  <p:cNvSpPr>
                    <a:spLocks/>
                  </p:cNvSpPr>
                  <p:nvPr/>
                </p:nvSpPr>
                <p:spPr bwMode="gray">
                  <a:xfrm>
                    <a:off x="1849" y="3382"/>
                    <a:ext cx="118" cy="116"/>
                  </a:xfrm>
                  <a:custGeom>
                    <a:avLst/>
                    <a:gdLst/>
                    <a:ahLst/>
                    <a:cxnLst>
                      <a:cxn ang="0">
                        <a:pos x="26" y="13"/>
                      </a:cxn>
                      <a:cxn ang="0">
                        <a:pos x="0" y="69"/>
                      </a:cxn>
                      <a:cxn ang="0">
                        <a:pos x="46" y="106"/>
                      </a:cxn>
                      <a:cxn ang="0">
                        <a:pos x="98" y="116"/>
                      </a:cxn>
                      <a:cxn ang="0">
                        <a:pos x="118" y="70"/>
                      </a:cxn>
                      <a:cxn ang="0">
                        <a:pos x="106" y="0"/>
                      </a:cxn>
                      <a:cxn ang="0">
                        <a:pos x="26" y="13"/>
                      </a:cxn>
                    </a:cxnLst>
                    <a:rect l="0" t="0" r="r" b="b"/>
                    <a:pathLst>
                      <a:path w="118" h="116">
                        <a:moveTo>
                          <a:pt x="26" y="13"/>
                        </a:moveTo>
                        <a:lnTo>
                          <a:pt x="0" y="69"/>
                        </a:lnTo>
                        <a:lnTo>
                          <a:pt x="46" y="106"/>
                        </a:lnTo>
                        <a:lnTo>
                          <a:pt x="98" y="116"/>
                        </a:lnTo>
                        <a:lnTo>
                          <a:pt x="118" y="70"/>
                        </a:lnTo>
                        <a:lnTo>
                          <a:pt x="106" y="0"/>
                        </a:lnTo>
                        <a:lnTo>
                          <a:pt x="26" y="13"/>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16" name="Freeform 9"/>
                  <p:cNvSpPr>
                    <a:spLocks/>
                  </p:cNvSpPr>
                  <p:nvPr/>
                </p:nvSpPr>
                <p:spPr bwMode="gray">
                  <a:xfrm>
                    <a:off x="1960" y="3462"/>
                    <a:ext cx="176" cy="130"/>
                  </a:xfrm>
                  <a:custGeom>
                    <a:avLst/>
                    <a:gdLst/>
                    <a:ahLst/>
                    <a:cxnLst>
                      <a:cxn ang="0">
                        <a:pos x="0" y="46"/>
                      </a:cxn>
                      <a:cxn ang="0">
                        <a:pos x="120" y="0"/>
                      </a:cxn>
                      <a:cxn ang="0">
                        <a:pos x="143" y="56"/>
                      </a:cxn>
                      <a:cxn ang="0">
                        <a:pos x="166" y="69"/>
                      </a:cxn>
                      <a:cxn ang="0">
                        <a:pos x="176" y="114"/>
                      </a:cxn>
                      <a:cxn ang="0">
                        <a:pos x="116" y="121"/>
                      </a:cxn>
                      <a:cxn ang="0">
                        <a:pos x="73" y="130"/>
                      </a:cxn>
                      <a:cxn ang="0">
                        <a:pos x="0" y="46"/>
                      </a:cxn>
                    </a:cxnLst>
                    <a:rect l="0" t="0" r="r" b="b"/>
                    <a:pathLst>
                      <a:path w="176" h="130">
                        <a:moveTo>
                          <a:pt x="0" y="46"/>
                        </a:moveTo>
                        <a:lnTo>
                          <a:pt x="120" y="0"/>
                        </a:lnTo>
                        <a:lnTo>
                          <a:pt x="143" y="56"/>
                        </a:lnTo>
                        <a:lnTo>
                          <a:pt x="166" y="69"/>
                        </a:lnTo>
                        <a:lnTo>
                          <a:pt x="176" y="114"/>
                        </a:lnTo>
                        <a:lnTo>
                          <a:pt x="116" y="121"/>
                        </a:lnTo>
                        <a:lnTo>
                          <a:pt x="73" y="130"/>
                        </a:lnTo>
                        <a:lnTo>
                          <a:pt x="0" y="46"/>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17" name="Freeform 10"/>
                  <p:cNvSpPr>
                    <a:spLocks/>
                  </p:cNvSpPr>
                  <p:nvPr/>
                </p:nvSpPr>
                <p:spPr bwMode="gray">
                  <a:xfrm>
                    <a:off x="2142" y="3561"/>
                    <a:ext cx="140" cy="68"/>
                  </a:xfrm>
                  <a:custGeom>
                    <a:avLst/>
                    <a:gdLst/>
                    <a:ahLst/>
                    <a:cxnLst>
                      <a:cxn ang="0">
                        <a:pos x="21" y="2"/>
                      </a:cxn>
                      <a:cxn ang="0">
                        <a:pos x="0" y="64"/>
                      </a:cxn>
                      <a:cxn ang="0">
                        <a:pos x="37" y="68"/>
                      </a:cxn>
                      <a:cxn ang="0">
                        <a:pos x="60" y="54"/>
                      </a:cxn>
                      <a:cxn ang="0">
                        <a:pos x="103" y="55"/>
                      </a:cxn>
                      <a:cxn ang="0">
                        <a:pos x="140" y="28"/>
                      </a:cxn>
                      <a:cxn ang="0">
                        <a:pos x="115" y="18"/>
                      </a:cxn>
                      <a:cxn ang="0">
                        <a:pos x="97" y="0"/>
                      </a:cxn>
                      <a:cxn ang="0">
                        <a:pos x="21" y="2"/>
                      </a:cxn>
                    </a:cxnLst>
                    <a:rect l="0" t="0" r="r" b="b"/>
                    <a:pathLst>
                      <a:path w="140" h="68">
                        <a:moveTo>
                          <a:pt x="21" y="2"/>
                        </a:moveTo>
                        <a:lnTo>
                          <a:pt x="0" y="64"/>
                        </a:lnTo>
                        <a:lnTo>
                          <a:pt x="37" y="68"/>
                        </a:lnTo>
                        <a:lnTo>
                          <a:pt x="60" y="54"/>
                        </a:lnTo>
                        <a:lnTo>
                          <a:pt x="103" y="55"/>
                        </a:lnTo>
                        <a:lnTo>
                          <a:pt x="140" y="28"/>
                        </a:lnTo>
                        <a:lnTo>
                          <a:pt x="115" y="18"/>
                        </a:lnTo>
                        <a:lnTo>
                          <a:pt x="97" y="0"/>
                        </a:lnTo>
                        <a:lnTo>
                          <a:pt x="21" y="2"/>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18" name="Freeform 11"/>
                  <p:cNvSpPr>
                    <a:spLocks/>
                  </p:cNvSpPr>
                  <p:nvPr/>
                </p:nvSpPr>
                <p:spPr bwMode="gray">
                  <a:xfrm>
                    <a:off x="2183" y="3658"/>
                    <a:ext cx="57" cy="50"/>
                  </a:xfrm>
                  <a:custGeom>
                    <a:avLst/>
                    <a:gdLst/>
                    <a:ahLst/>
                    <a:cxnLst>
                      <a:cxn ang="0">
                        <a:pos x="50" y="0"/>
                      </a:cxn>
                      <a:cxn ang="0">
                        <a:pos x="0" y="4"/>
                      </a:cxn>
                      <a:cxn ang="0">
                        <a:pos x="9" y="50"/>
                      </a:cxn>
                      <a:cxn ang="0">
                        <a:pos x="57" y="38"/>
                      </a:cxn>
                      <a:cxn ang="0">
                        <a:pos x="50" y="0"/>
                      </a:cxn>
                    </a:cxnLst>
                    <a:rect l="0" t="0" r="r" b="b"/>
                    <a:pathLst>
                      <a:path w="57" h="50">
                        <a:moveTo>
                          <a:pt x="50" y="0"/>
                        </a:moveTo>
                        <a:lnTo>
                          <a:pt x="0" y="4"/>
                        </a:lnTo>
                        <a:lnTo>
                          <a:pt x="9" y="50"/>
                        </a:lnTo>
                        <a:lnTo>
                          <a:pt x="57" y="38"/>
                        </a:lnTo>
                        <a:lnTo>
                          <a:pt x="50" y="0"/>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19" name="Freeform 12"/>
                  <p:cNvSpPr>
                    <a:spLocks/>
                  </p:cNvSpPr>
                  <p:nvPr/>
                </p:nvSpPr>
                <p:spPr bwMode="gray">
                  <a:xfrm>
                    <a:off x="2246" y="3712"/>
                    <a:ext cx="39" cy="49"/>
                  </a:xfrm>
                  <a:custGeom>
                    <a:avLst/>
                    <a:gdLst/>
                    <a:ahLst/>
                    <a:cxnLst>
                      <a:cxn ang="0">
                        <a:pos x="0" y="19"/>
                      </a:cxn>
                      <a:cxn ang="0">
                        <a:pos x="39" y="0"/>
                      </a:cxn>
                      <a:cxn ang="0">
                        <a:pos x="39" y="43"/>
                      </a:cxn>
                      <a:cxn ang="0">
                        <a:pos x="13" y="49"/>
                      </a:cxn>
                      <a:cxn ang="0">
                        <a:pos x="0" y="19"/>
                      </a:cxn>
                    </a:cxnLst>
                    <a:rect l="0" t="0" r="r" b="b"/>
                    <a:pathLst>
                      <a:path w="39" h="49">
                        <a:moveTo>
                          <a:pt x="0" y="19"/>
                        </a:moveTo>
                        <a:lnTo>
                          <a:pt x="39" y="0"/>
                        </a:lnTo>
                        <a:lnTo>
                          <a:pt x="39" y="43"/>
                        </a:lnTo>
                        <a:lnTo>
                          <a:pt x="13" y="49"/>
                        </a:lnTo>
                        <a:lnTo>
                          <a:pt x="0" y="19"/>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20" name="Freeform 13"/>
                  <p:cNvSpPr>
                    <a:spLocks/>
                  </p:cNvSpPr>
                  <p:nvPr/>
                </p:nvSpPr>
                <p:spPr bwMode="gray">
                  <a:xfrm>
                    <a:off x="2345" y="3735"/>
                    <a:ext cx="238" cy="281"/>
                  </a:xfrm>
                  <a:custGeom>
                    <a:avLst/>
                    <a:gdLst/>
                    <a:ahLst/>
                    <a:cxnLst>
                      <a:cxn ang="0">
                        <a:pos x="40" y="0"/>
                      </a:cxn>
                      <a:cxn ang="0">
                        <a:pos x="0" y="107"/>
                      </a:cxn>
                      <a:cxn ang="0">
                        <a:pos x="28" y="160"/>
                      </a:cxn>
                      <a:cxn ang="0">
                        <a:pos x="28" y="256"/>
                      </a:cxn>
                      <a:cxn ang="0">
                        <a:pos x="85" y="281"/>
                      </a:cxn>
                      <a:cxn ang="0">
                        <a:pos x="111" y="226"/>
                      </a:cxn>
                      <a:cxn ang="0">
                        <a:pos x="184" y="213"/>
                      </a:cxn>
                      <a:cxn ang="0">
                        <a:pos x="238" y="151"/>
                      </a:cxn>
                      <a:cxn ang="0">
                        <a:pos x="181" y="56"/>
                      </a:cxn>
                      <a:cxn ang="0">
                        <a:pos x="40" y="0"/>
                      </a:cxn>
                    </a:cxnLst>
                    <a:rect l="0" t="0" r="r" b="b"/>
                    <a:pathLst>
                      <a:path w="238" h="281">
                        <a:moveTo>
                          <a:pt x="40" y="0"/>
                        </a:moveTo>
                        <a:lnTo>
                          <a:pt x="0" y="107"/>
                        </a:lnTo>
                        <a:lnTo>
                          <a:pt x="28" y="160"/>
                        </a:lnTo>
                        <a:lnTo>
                          <a:pt x="28" y="256"/>
                        </a:lnTo>
                        <a:lnTo>
                          <a:pt x="85" y="281"/>
                        </a:lnTo>
                        <a:lnTo>
                          <a:pt x="111" y="226"/>
                        </a:lnTo>
                        <a:lnTo>
                          <a:pt x="184" y="213"/>
                        </a:lnTo>
                        <a:lnTo>
                          <a:pt x="238" y="151"/>
                        </a:lnTo>
                        <a:lnTo>
                          <a:pt x="181" y="56"/>
                        </a:lnTo>
                        <a:lnTo>
                          <a:pt x="40" y="0"/>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grpSp>
            <p:sp>
              <p:nvSpPr>
                <p:cNvPr id="413" name="Freeform 14"/>
                <p:cNvSpPr>
                  <a:spLocks/>
                </p:cNvSpPr>
                <p:nvPr/>
              </p:nvSpPr>
              <p:spPr bwMode="gray">
                <a:xfrm>
                  <a:off x="1824" y="3185"/>
                  <a:ext cx="87" cy="78"/>
                </a:xfrm>
                <a:custGeom>
                  <a:avLst/>
                  <a:gdLst/>
                  <a:ahLst/>
                  <a:cxnLst>
                    <a:cxn ang="0">
                      <a:pos x="27" y="0"/>
                    </a:cxn>
                    <a:cxn ang="0">
                      <a:pos x="0" y="33"/>
                    </a:cxn>
                    <a:cxn ang="0">
                      <a:pos x="12" y="59"/>
                    </a:cxn>
                    <a:cxn ang="0">
                      <a:pos x="36" y="68"/>
                    </a:cxn>
                    <a:cxn ang="0">
                      <a:pos x="62" y="110"/>
                    </a:cxn>
                    <a:cxn ang="0">
                      <a:pos x="130" y="93"/>
                    </a:cxn>
                    <a:cxn ang="0">
                      <a:pos x="132" y="48"/>
                    </a:cxn>
                    <a:cxn ang="0">
                      <a:pos x="82" y="9"/>
                    </a:cxn>
                    <a:cxn ang="0">
                      <a:pos x="27" y="0"/>
                    </a:cxn>
                  </a:cxnLst>
                  <a:rect l="0" t="0" r="r" b="b"/>
                  <a:pathLst>
                    <a:path w="132" h="110">
                      <a:moveTo>
                        <a:pt x="27" y="0"/>
                      </a:moveTo>
                      <a:lnTo>
                        <a:pt x="0" y="33"/>
                      </a:lnTo>
                      <a:lnTo>
                        <a:pt x="12" y="59"/>
                      </a:lnTo>
                      <a:lnTo>
                        <a:pt x="36" y="68"/>
                      </a:lnTo>
                      <a:lnTo>
                        <a:pt x="62" y="110"/>
                      </a:lnTo>
                      <a:lnTo>
                        <a:pt x="130" y="93"/>
                      </a:lnTo>
                      <a:lnTo>
                        <a:pt x="132" y="48"/>
                      </a:lnTo>
                      <a:lnTo>
                        <a:pt x="82" y="9"/>
                      </a:lnTo>
                      <a:lnTo>
                        <a:pt x="27" y="0"/>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grpSp>
          <p:sp>
            <p:nvSpPr>
              <p:cNvPr id="360" name="Freeform 15"/>
              <p:cNvSpPr>
                <a:spLocks/>
              </p:cNvSpPr>
              <p:nvPr/>
            </p:nvSpPr>
            <p:spPr bwMode="gray">
              <a:xfrm>
                <a:off x="382" y="2789"/>
                <a:ext cx="834" cy="822"/>
              </a:xfrm>
              <a:custGeom>
                <a:avLst/>
                <a:gdLst/>
                <a:ahLst/>
                <a:cxnLst>
                  <a:cxn ang="0">
                    <a:pos x="240" y="219"/>
                  </a:cxn>
                  <a:cxn ang="0">
                    <a:pos x="543" y="0"/>
                  </a:cxn>
                  <a:cxn ang="0">
                    <a:pos x="687" y="39"/>
                  </a:cxn>
                  <a:cxn ang="0">
                    <a:pos x="757" y="109"/>
                  </a:cxn>
                  <a:cxn ang="0">
                    <a:pos x="1041" y="136"/>
                  </a:cxn>
                  <a:cxn ang="0">
                    <a:pos x="1050" y="863"/>
                  </a:cxn>
                  <a:cxn ang="0">
                    <a:pos x="1143" y="885"/>
                  </a:cxn>
                  <a:cxn ang="0">
                    <a:pos x="1186" y="972"/>
                  </a:cxn>
                  <a:cxn ang="0">
                    <a:pos x="1251" y="942"/>
                  </a:cxn>
                  <a:cxn ang="0">
                    <a:pos x="1389" y="1139"/>
                  </a:cxn>
                  <a:cxn ang="0">
                    <a:pos x="1506" y="1230"/>
                  </a:cxn>
                  <a:cxn ang="0">
                    <a:pos x="1501" y="1309"/>
                  </a:cxn>
                  <a:cxn ang="0">
                    <a:pos x="1353" y="1319"/>
                  </a:cxn>
                  <a:cxn ang="0">
                    <a:pos x="1287" y="1078"/>
                  </a:cxn>
                  <a:cxn ang="0">
                    <a:pos x="819" y="840"/>
                  </a:cxn>
                  <a:cxn ang="0">
                    <a:pos x="831" y="915"/>
                  </a:cxn>
                  <a:cxn ang="0">
                    <a:pos x="726" y="1012"/>
                  </a:cxn>
                  <a:cxn ang="0">
                    <a:pos x="709" y="976"/>
                  </a:cxn>
                  <a:cxn ang="0">
                    <a:pos x="679" y="976"/>
                  </a:cxn>
                  <a:cxn ang="0">
                    <a:pos x="594" y="1178"/>
                  </a:cxn>
                  <a:cxn ang="0">
                    <a:pos x="333" y="1376"/>
                  </a:cxn>
                  <a:cxn ang="0">
                    <a:pos x="74" y="1470"/>
                  </a:cxn>
                  <a:cxn ang="0">
                    <a:pos x="0" y="1457"/>
                  </a:cxn>
                  <a:cxn ang="0">
                    <a:pos x="297" y="1288"/>
                  </a:cxn>
                  <a:cxn ang="0">
                    <a:pos x="333" y="1288"/>
                  </a:cxn>
                  <a:cxn ang="0">
                    <a:pos x="441" y="1156"/>
                  </a:cxn>
                  <a:cxn ang="0">
                    <a:pos x="490" y="1152"/>
                  </a:cxn>
                  <a:cxn ang="0">
                    <a:pos x="564" y="1052"/>
                  </a:cxn>
                  <a:cxn ang="0">
                    <a:pos x="539" y="1008"/>
                  </a:cxn>
                  <a:cxn ang="0">
                    <a:pos x="380" y="1029"/>
                  </a:cxn>
                  <a:cxn ang="0">
                    <a:pos x="271" y="779"/>
                  </a:cxn>
                  <a:cxn ang="0">
                    <a:pos x="333" y="666"/>
                  </a:cxn>
                  <a:cxn ang="0">
                    <a:pos x="433" y="626"/>
                  </a:cxn>
                  <a:cxn ang="0">
                    <a:pos x="397" y="526"/>
                  </a:cxn>
                  <a:cxn ang="0">
                    <a:pos x="293" y="573"/>
                  </a:cxn>
                  <a:cxn ang="0">
                    <a:pos x="214" y="429"/>
                  </a:cxn>
                  <a:cxn ang="0">
                    <a:pos x="301" y="395"/>
                  </a:cxn>
                  <a:cxn ang="0">
                    <a:pos x="380" y="433"/>
                  </a:cxn>
                  <a:cxn ang="0">
                    <a:pos x="416" y="412"/>
                  </a:cxn>
                  <a:cxn ang="0">
                    <a:pos x="350" y="289"/>
                  </a:cxn>
                  <a:cxn ang="0">
                    <a:pos x="236" y="280"/>
                  </a:cxn>
                  <a:cxn ang="0">
                    <a:pos x="240" y="219"/>
                  </a:cxn>
                </a:cxnLst>
                <a:rect l="0" t="0" r="r" b="b"/>
                <a:pathLst>
                  <a:path w="1506" h="1470">
                    <a:moveTo>
                      <a:pt x="240" y="219"/>
                    </a:moveTo>
                    <a:lnTo>
                      <a:pt x="543" y="0"/>
                    </a:lnTo>
                    <a:lnTo>
                      <a:pt x="687" y="39"/>
                    </a:lnTo>
                    <a:lnTo>
                      <a:pt x="757" y="109"/>
                    </a:lnTo>
                    <a:lnTo>
                      <a:pt x="1041" y="136"/>
                    </a:lnTo>
                    <a:lnTo>
                      <a:pt x="1050" y="863"/>
                    </a:lnTo>
                    <a:lnTo>
                      <a:pt x="1143" y="885"/>
                    </a:lnTo>
                    <a:lnTo>
                      <a:pt x="1186" y="972"/>
                    </a:lnTo>
                    <a:lnTo>
                      <a:pt x="1251" y="942"/>
                    </a:lnTo>
                    <a:lnTo>
                      <a:pt x="1389" y="1139"/>
                    </a:lnTo>
                    <a:lnTo>
                      <a:pt x="1506" y="1230"/>
                    </a:lnTo>
                    <a:lnTo>
                      <a:pt x="1501" y="1309"/>
                    </a:lnTo>
                    <a:lnTo>
                      <a:pt x="1353" y="1319"/>
                    </a:lnTo>
                    <a:lnTo>
                      <a:pt x="1287" y="1078"/>
                    </a:lnTo>
                    <a:lnTo>
                      <a:pt x="819" y="840"/>
                    </a:lnTo>
                    <a:lnTo>
                      <a:pt x="831" y="915"/>
                    </a:lnTo>
                    <a:lnTo>
                      <a:pt x="726" y="1012"/>
                    </a:lnTo>
                    <a:lnTo>
                      <a:pt x="709" y="976"/>
                    </a:lnTo>
                    <a:lnTo>
                      <a:pt x="679" y="976"/>
                    </a:lnTo>
                    <a:lnTo>
                      <a:pt x="594" y="1178"/>
                    </a:lnTo>
                    <a:lnTo>
                      <a:pt x="333" y="1376"/>
                    </a:lnTo>
                    <a:lnTo>
                      <a:pt x="74" y="1470"/>
                    </a:lnTo>
                    <a:lnTo>
                      <a:pt x="0" y="1457"/>
                    </a:lnTo>
                    <a:lnTo>
                      <a:pt x="297" y="1288"/>
                    </a:lnTo>
                    <a:lnTo>
                      <a:pt x="333" y="1288"/>
                    </a:lnTo>
                    <a:lnTo>
                      <a:pt x="441" y="1156"/>
                    </a:lnTo>
                    <a:lnTo>
                      <a:pt x="490" y="1152"/>
                    </a:lnTo>
                    <a:lnTo>
                      <a:pt x="564" y="1052"/>
                    </a:lnTo>
                    <a:lnTo>
                      <a:pt x="539" y="1008"/>
                    </a:lnTo>
                    <a:lnTo>
                      <a:pt x="380" y="1029"/>
                    </a:lnTo>
                    <a:lnTo>
                      <a:pt x="271" y="779"/>
                    </a:lnTo>
                    <a:lnTo>
                      <a:pt x="333" y="666"/>
                    </a:lnTo>
                    <a:lnTo>
                      <a:pt x="433" y="626"/>
                    </a:lnTo>
                    <a:lnTo>
                      <a:pt x="397" y="526"/>
                    </a:lnTo>
                    <a:lnTo>
                      <a:pt x="293" y="573"/>
                    </a:lnTo>
                    <a:lnTo>
                      <a:pt x="214" y="429"/>
                    </a:lnTo>
                    <a:lnTo>
                      <a:pt x="301" y="395"/>
                    </a:lnTo>
                    <a:lnTo>
                      <a:pt x="380" y="433"/>
                    </a:lnTo>
                    <a:lnTo>
                      <a:pt x="416" y="412"/>
                    </a:lnTo>
                    <a:lnTo>
                      <a:pt x="350" y="289"/>
                    </a:lnTo>
                    <a:lnTo>
                      <a:pt x="236" y="280"/>
                    </a:lnTo>
                    <a:lnTo>
                      <a:pt x="240" y="219"/>
                    </a:lnTo>
                    <a:close/>
                  </a:path>
                </a:pathLst>
              </a:custGeom>
              <a:grpFill/>
              <a:ln w="9525" cap="flat" cmpd="sng">
                <a:solidFill>
                  <a:srgbClr val="FFFFFF"/>
                </a:solidFill>
                <a:prstDash val="solid"/>
                <a:round/>
                <a:headEnd/>
                <a:tailEnd/>
              </a:ln>
              <a:effectLst/>
            </p:spPr>
            <p:txBody>
              <a:bodyPr wrap="none" anchor="ct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1" name="Freeform 16"/>
              <p:cNvSpPr>
                <a:spLocks/>
              </p:cNvSpPr>
              <p:nvPr/>
            </p:nvSpPr>
            <p:spPr bwMode="gray">
              <a:xfrm>
                <a:off x="4550" y="859"/>
                <a:ext cx="334" cy="504"/>
              </a:xfrm>
              <a:custGeom>
                <a:avLst/>
                <a:gdLst/>
                <a:ahLst/>
                <a:cxnLst>
                  <a:cxn ang="0">
                    <a:pos x="70" y="14"/>
                  </a:cxn>
                  <a:cxn ang="0">
                    <a:pos x="26" y="98"/>
                  </a:cxn>
                  <a:cxn ang="0">
                    <a:pos x="47" y="130"/>
                  </a:cxn>
                  <a:cxn ang="0">
                    <a:pos x="26" y="168"/>
                  </a:cxn>
                  <a:cxn ang="0">
                    <a:pos x="38" y="181"/>
                  </a:cxn>
                  <a:cxn ang="0">
                    <a:pos x="30" y="207"/>
                  </a:cxn>
                  <a:cxn ang="0">
                    <a:pos x="30" y="250"/>
                  </a:cxn>
                  <a:cxn ang="0">
                    <a:pos x="0" y="265"/>
                  </a:cxn>
                  <a:cxn ang="0">
                    <a:pos x="11" y="278"/>
                  </a:cxn>
                  <a:cxn ang="0">
                    <a:pos x="74" y="438"/>
                  </a:cxn>
                  <a:cxn ang="0">
                    <a:pos x="124" y="458"/>
                  </a:cxn>
                  <a:cxn ang="0">
                    <a:pos x="121" y="425"/>
                  </a:cxn>
                  <a:cxn ang="0">
                    <a:pos x="146" y="400"/>
                  </a:cxn>
                  <a:cxn ang="0">
                    <a:pos x="137" y="372"/>
                  </a:cxn>
                  <a:cxn ang="0">
                    <a:pos x="198" y="340"/>
                  </a:cxn>
                  <a:cxn ang="0">
                    <a:pos x="201" y="295"/>
                  </a:cxn>
                  <a:cxn ang="0">
                    <a:pos x="237" y="292"/>
                  </a:cxn>
                  <a:cxn ang="0">
                    <a:pos x="266" y="258"/>
                  </a:cxn>
                  <a:cxn ang="0">
                    <a:pos x="300" y="235"/>
                  </a:cxn>
                  <a:cxn ang="0">
                    <a:pos x="300" y="207"/>
                  </a:cxn>
                  <a:cxn ang="0">
                    <a:pos x="253" y="198"/>
                  </a:cxn>
                  <a:cxn ang="0">
                    <a:pos x="244" y="167"/>
                  </a:cxn>
                  <a:cxn ang="0">
                    <a:pos x="197" y="162"/>
                  </a:cxn>
                  <a:cxn ang="0">
                    <a:pos x="158" y="27"/>
                  </a:cxn>
                  <a:cxn ang="0">
                    <a:pos x="141" y="0"/>
                  </a:cxn>
                  <a:cxn ang="0">
                    <a:pos x="94" y="11"/>
                  </a:cxn>
                  <a:cxn ang="0">
                    <a:pos x="86" y="24"/>
                  </a:cxn>
                  <a:cxn ang="0">
                    <a:pos x="70" y="14"/>
                  </a:cxn>
                </a:cxnLst>
                <a:rect l="0" t="0" r="r" b="b"/>
                <a:pathLst>
                  <a:path w="300" h="458">
                    <a:moveTo>
                      <a:pt x="70" y="14"/>
                    </a:moveTo>
                    <a:lnTo>
                      <a:pt x="26" y="98"/>
                    </a:lnTo>
                    <a:lnTo>
                      <a:pt x="47" y="130"/>
                    </a:lnTo>
                    <a:lnTo>
                      <a:pt x="26" y="168"/>
                    </a:lnTo>
                    <a:lnTo>
                      <a:pt x="38" y="181"/>
                    </a:lnTo>
                    <a:lnTo>
                      <a:pt x="30" y="207"/>
                    </a:lnTo>
                    <a:lnTo>
                      <a:pt x="30" y="250"/>
                    </a:lnTo>
                    <a:lnTo>
                      <a:pt x="0" y="265"/>
                    </a:lnTo>
                    <a:lnTo>
                      <a:pt x="11" y="278"/>
                    </a:lnTo>
                    <a:lnTo>
                      <a:pt x="74" y="438"/>
                    </a:lnTo>
                    <a:lnTo>
                      <a:pt x="124" y="458"/>
                    </a:lnTo>
                    <a:lnTo>
                      <a:pt x="121" y="425"/>
                    </a:lnTo>
                    <a:lnTo>
                      <a:pt x="146" y="400"/>
                    </a:lnTo>
                    <a:lnTo>
                      <a:pt x="137" y="372"/>
                    </a:lnTo>
                    <a:lnTo>
                      <a:pt x="198" y="340"/>
                    </a:lnTo>
                    <a:lnTo>
                      <a:pt x="201" y="295"/>
                    </a:lnTo>
                    <a:lnTo>
                      <a:pt x="237" y="292"/>
                    </a:lnTo>
                    <a:lnTo>
                      <a:pt x="266" y="258"/>
                    </a:lnTo>
                    <a:lnTo>
                      <a:pt x="300" y="235"/>
                    </a:lnTo>
                    <a:lnTo>
                      <a:pt x="300" y="207"/>
                    </a:lnTo>
                    <a:lnTo>
                      <a:pt x="253" y="198"/>
                    </a:lnTo>
                    <a:lnTo>
                      <a:pt x="244" y="167"/>
                    </a:lnTo>
                    <a:lnTo>
                      <a:pt x="197" y="162"/>
                    </a:lnTo>
                    <a:lnTo>
                      <a:pt x="158" y="27"/>
                    </a:lnTo>
                    <a:lnTo>
                      <a:pt x="141" y="0"/>
                    </a:lnTo>
                    <a:lnTo>
                      <a:pt x="94" y="11"/>
                    </a:lnTo>
                    <a:lnTo>
                      <a:pt x="86" y="24"/>
                    </a:lnTo>
                    <a:lnTo>
                      <a:pt x="70" y="14"/>
                    </a:lnTo>
                    <a:close/>
                  </a:path>
                </a:pathLst>
              </a:custGeom>
              <a:solidFill>
                <a:srgbClr val="DF930B"/>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2" name="Freeform 17"/>
              <p:cNvSpPr>
                <a:spLocks/>
              </p:cNvSpPr>
              <p:nvPr/>
            </p:nvSpPr>
            <p:spPr bwMode="gray">
              <a:xfrm>
                <a:off x="4054" y="1851"/>
                <a:ext cx="430" cy="174"/>
              </a:xfrm>
              <a:custGeom>
                <a:avLst/>
                <a:gdLst/>
                <a:ahLst/>
                <a:cxnLst>
                  <a:cxn ang="0">
                    <a:pos x="0" y="54"/>
                  </a:cxn>
                  <a:cxn ang="0">
                    <a:pos x="287" y="0"/>
                  </a:cxn>
                  <a:cxn ang="0">
                    <a:pos x="334" y="109"/>
                  </a:cxn>
                  <a:cxn ang="0">
                    <a:pos x="384" y="97"/>
                  </a:cxn>
                  <a:cxn ang="0">
                    <a:pos x="385" y="152"/>
                  </a:cxn>
                  <a:cxn ang="0">
                    <a:pos x="345" y="159"/>
                  </a:cxn>
                  <a:cxn ang="0">
                    <a:pos x="310" y="123"/>
                  </a:cxn>
                  <a:cxn ang="0">
                    <a:pos x="287" y="80"/>
                  </a:cxn>
                  <a:cxn ang="0">
                    <a:pos x="283" y="20"/>
                  </a:cxn>
                  <a:cxn ang="0">
                    <a:pos x="265" y="50"/>
                  </a:cxn>
                  <a:cxn ang="0">
                    <a:pos x="285" y="140"/>
                  </a:cxn>
                  <a:cxn ang="0">
                    <a:pos x="201" y="153"/>
                  </a:cxn>
                  <a:cxn ang="0">
                    <a:pos x="198" y="87"/>
                  </a:cxn>
                  <a:cxn ang="0">
                    <a:pos x="147" y="59"/>
                  </a:cxn>
                  <a:cxn ang="0">
                    <a:pos x="103" y="52"/>
                  </a:cxn>
                  <a:cxn ang="0">
                    <a:pos x="11" y="97"/>
                  </a:cxn>
                  <a:cxn ang="0">
                    <a:pos x="0" y="54"/>
                  </a:cxn>
                </a:cxnLst>
                <a:rect l="0" t="0" r="r" b="b"/>
                <a:pathLst>
                  <a:path w="385" h="159">
                    <a:moveTo>
                      <a:pt x="0" y="54"/>
                    </a:moveTo>
                    <a:lnTo>
                      <a:pt x="287" y="0"/>
                    </a:lnTo>
                    <a:lnTo>
                      <a:pt x="334" y="109"/>
                    </a:lnTo>
                    <a:lnTo>
                      <a:pt x="384" y="97"/>
                    </a:lnTo>
                    <a:lnTo>
                      <a:pt x="385" y="152"/>
                    </a:lnTo>
                    <a:lnTo>
                      <a:pt x="345" y="159"/>
                    </a:lnTo>
                    <a:lnTo>
                      <a:pt x="310" y="123"/>
                    </a:lnTo>
                    <a:lnTo>
                      <a:pt x="287" y="80"/>
                    </a:lnTo>
                    <a:lnTo>
                      <a:pt x="283" y="20"/>
                    </a:lnTo>
                    <a:lnTo>
                      <a:pt x="265" y="50"/>
                    </a:lnTo>
                    <a:lnTo>
                      <a:pt x="285" y="140"/>
                    </a:lnTo>
                    <a:lnTo>
                      <a:pt x="201" y="153"/>
                    </a:lnTo>
                    <a:lnTo>
                      <a:pt x="198" y="87"/>
                    </a:lnTo>
                    <a:lnTo>
                      <a:pt x="147" y="59"/>
                    </a:lnTo>
                    <a:lnTo>
                      <a:pt x="103" y="52"/>
                    </a:lnTo>
                    <a:lnTo>
                      <a:pt x="11" y="97"/>
                    </a:lnTo>
                    <a:lnTo>
                      <a:pt x="0" y="54"/>
                    </a:lnTo>
                    <a:close/>
                  </a:path>
                </a:pathLst>
              </a:custGeom>
              <a:solidFill>
                <a:srgbClr val="DF930B"/>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3" name="Freeform 18"/>
              <p:cNvSpPr>
                <a:spLocks/>
              </p:cNvSpPr>
              <p:nvPr/>
            </p:nvSpPr>
            <p:spPr bwMode="gray">
              <a:xfrm>
                <a:off x="529" y="897"/>
                <a:ext cx="571" cy="413"/>
              </a:xfrm>
              <a:custGeom>
                <a:avLst/>
                <a:gdLst/>
                <a:ahLst/>
                <a:cxnLst>
                  <a:cxn ang="0">
                    <a:pos x="128" y="0"/>
                  </a:cxn>
                  <a:cxn ang="0">
                    <a:pos x="233" y="28"/>
                  </a:cxn>
                  <a:cxn ang="0">
                    <a:pos x="313" y="47"/>
                  </a:cxn>
                  <a:cxn ang="0">
                    <a:pos x="351" y="56"/>
                  </a:cxn>
                  <a:cxn ang="0">
                    <a:pos x="391" y="61"/>
                  </a:cxn>
                  <a:cxn ang="0">
                    <a:pos x="444" y="71"/>
                  </a:cxn>
                  <a:cxn ang="0">
                    <a:pos x="508" y="83"/>
                  </a:cxn>
                  <a:cxn ang="0">
                    <a:pos x="467" y="373"/>
                  </a:cxn>
                  <a:cxn ang="0">
                    <a:pos x="270" y="331"/>
                  </a:cxn>
                  <a:cxn ang="0">
                    <a:pos x="243" y="350"/>
                  </a:cxn>
                  <a:cxn ang="0">
                    <a:pos x="207" y="321"/>
                  </a:cxn>
                  <a:cxn ang="0">
                    <a:pos x="175" y="350"/>
                  </a:cxn>
                  <a:cxn ang="0">
                    <a:pos x="147" y="326"/>
                  </a:cxn>
                  <a:cxn ang="0">
                    <a:pos x="65" y="321"/>
                  </a:cxn>
                  <a:cxn ang="0">
                    <a:pos x="77" y="274"/>
                  </a:cxn>
                  <a:cxn ang="0">
                    <a:pos x="18" y="270"/>
                  </a:cxn>
                  <a:cxn ang="0">
                    <a:pos x="13" y="243"/>
                  </a:cxn>
                  <a:cxn ang="0">
                    <a:pos x="24" y="214"/>
                  </a:cxn>
                  <a:cxn ang="0">
                    <a:pos x="10" y="188"/>
                  </a:cxn>
                  <a:cxn ang="0">
                    <a:pos x="11" y="116"/>
                  </a:cxn>
                  <a:cxn ang="0">
                    <a:pos x="0" y="60"/>
                  </a:cxn>
                  <a:cxn ang="0">
                    <a:pos x="7" y="38"/>
                  </a:cxn>
                  <a:cxn ang="0">
                    <a:pos x="33" y="47"/>
                  </a:cxn>
                  <a:cxn ang="0">
                    <a:pos x="60" y="80"/>
                  </a:cxn>
                  <a:cxn ang="0">
                    <a:pos x="110" y="87"/>
                  </a:cxn>
                  <a:cxn ang="0">
                    <a:pos x="123" y="114"/>
                  </a:cxn>
                  <a:cxn ang="0">
                    <a:pos x="98" y="114"/>
                  </a:cxn>
                  <a:cxn ang="0">
                    <a:pos x="95" y="137"/>
                  </a:cxn>
                  <a:cxn ang="0">
                    <a:pos x="110" y="140"/>
                  </a:cxn>
                  <a:cxn ang="0">
                    <a:pos x="115" y="163"/>
                  </a:cxn>
                  <a:cxn ang="0">
                    <a:pos x="85" y="180"/>
                  </a:cxn>
                  <a:cxn ang="0">
                    <a:pos x="85" y="196"/>
                  </a:cxn>
                  <a:cxn ang="0">
                    <a:pos x="120" y="196"/>
                  </a:cxn>
                  <a:cxn ang="0">
                    <a:pos x="128" y="156"/>
                  </a:cxn>
                  <a:cxn ang="0">
                    <a:pos x="154" y="131"/>
                  </a:cxn>
                  <a:cxn ang="0">
                    <a:pos x="123" y="68"/>
                  </a:cxn>
                  <a:cxn ang="0">
                    <a:pos x="143" y="48"/>
                  </a:cxn>
                  <a:cxn ang="0">
                    <a:pos x="128" y="0"/>
                  </a:cxn>
                </a:cxnLst>
                <a:rect l="0" t="0" r="r" b="b"/>
                <a:pathLst>
                  <a:path w="508" h="373">
                    <a:moveTo>
                      <a:pt x="128" y="0"/>
                    </a:moveTo>
                    <a:lnTo>
                      <a:pt x="233" y="28"/>
                    </a:lnTo>
                    <a:lnTo>
                      <a:pt x="313" y="47"/>
                    </a:lnTo>
                    <a:lnTo>
                      <a:pt x="351" y="56"/>
                    </a:lnTo>
                    <a:lnTo>
                      <a:pt x="391" y="61"/>
                    </a:lnTo>
                    <a:lnTo>
                      <a:pt x="444" y="71"/>
                    </a:lnTo>
                    <a:lnTo>
                      <a:pt x="508" y="83"/>
                    </a:lnTo>
                    <a:lnTo>
                      <a:pt x="467" y="373"/>
                    </a:lnTo>
                    <a:lnTo>
                      <a:pt x="270" y="331"/>
                    </a:lnTo>
                    <a:lnTo>
                      <a:pt x="243" y="350"/>
                    </a:lnTo>
                    <a:lnTo>
                      <a:pt x="207" y="321"/>
                    </a:lnTo>
                    <a:lnTo>
                      <a:pt x="175" y="350"/>
                    </a:lnTo>
                    <a:lnTo>
                      <a:pt x="147" y="326"/>
                    </a:lnTo>
                    <a:lnTo>
                      <a:pt x="65" y="321"/>
                    </a:lnTo>
                    <a:lnTo>
                      <a:pt x="77" y="274"/>
                    </a:lnTo>
                    <a:lnTo>
                      <a:pt x="18" y="270"/>
                    </a:lnTo>
                    <a:lnTo>
                      <a:pt x="13" y="243"/>
                    </a:lnTo>
                    <a:lnTo>
                      <a:pt x="24" y="214"/>
                    </a:lnTo>
                    <a:lnTo>
                      <a:pt x="10" y="188"/>
                    </a:lnTo>
                    <a:lnTo>
                      <a:pt x="11" y="116"/>
                    </a:lnTo>
                    <a:lnTo>
                      <a:pt x="0" y="60"/>
                    </a:lnTo>
                    <a:lnTo>
                      <a:pt x="7" y="38"/>
                    </a:lnTo>
                    <a:lnTo>
                      <a:pt x="33" y="47"/>
                    </a:lnTo>
                    <a:lnTo>
                      <a:pt x="60" y="80"/>
                    </a:lnTo>
                    <a:lnTo>
                      <a:pt x="110" y="87"/>
                    </a:lnTo>
                    <a:lnTo>
                      <a:pt x="123" y="114"/>
                    </a:lnTo>
                    <a:lnTo>
                      <a:pt x="98" y="114"/>
                    </a:lnTo>
                    <a:lnTo>
                      <a:pt x="95" y="137"/>
                    </a:lnTo>
                    <a:lnTo>
                      <a:pt x="110" y="140"/>
                    </a:lnTo>
                    <a:lnTo>
                      <a:pt x="115" y="163"/>
                    </a:lnTo>
                    <a:lnTo>
                      <a:pt x="85" y="180"/>
                    </a:lnTo>
                    <a:lnTo>
                      <a:pt x="85" y="196"/>
                    </a:lnTo>
                    <a:lnTo>
                      <a:pt x="120" y="196"/>
                    </a:lnTo>
                    <a:lnTo>
                      <a:pt x="128" y="156"/>
                    </a:lnTo>
                    <a:lnTo>
                      <a:pt x="154" y="131"/>
                    </a:lnTo>
                    <a:lnTo>
                      <a:pt x="123" y="68"/>
                    </a:lnTo>
                    <a:lnTo>
                      <a:pt x="143" y="48"/>
                    </a:lnTo>
                    <a:lnTo>
                      <a:pt x="128"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4" name="Freeform 19"/>
              <p:cNvSpPr>
                <a:spLocks/>
              </p:cNvSpPr>
              <p:nvPr/>
            </p:nvSpPr>
            <p:spPr bwMode="gray">
              <a:xfrm>
                <a:off x="398" y="1189"/>
                <a:ext cx="710" cy="533"/>
              </a:xfrm>
              <a:custGeom>
                <a:avLst/>
                <a:gdLst/>
                <a:ahLst/>
                <a:cxnLst>
                  <a:cxn ang="0">
                    <a:pos x="138" y="0"/>
                  </a:cxn>
                  <a:cxn ang="0">
                    <a:pos x="120" y="10"/>
                  </a:cxn>
                  <a:cxn ang="0">
                    <a:pos x="108" y="53"/>
                  </a:cxn>
                  <a:cxn ang="0">
                    <a:pos x="97" y="88"/>
                  </a:cxn>
                  <a:cxn ang="0">
                    <a:pos x="88" y="117"/>
                  </a:cxn>
                  <a:cxn ang="0">
                    <a:pos x="77" y="148"/>
                  </a:cxn>
                  <a:cxn ang="0">
                    <a:pos x="64" y="180"/>
                  </a:cxn>
                  <a:cxn ang="0">
                    <a:pos x="47" y="214"/>
                  </a:cxn>
                  <a:cxn ang="0">
                    <a:pos x="24" y="254"/>
                  </a:cxn>
                  <a:cxn ang="0">
                    <a:pos x="0" y="293"/>
                  </a:cxn>
                  <a:cxn ang="0">
                    <a:pos x="0" y="377"/>
                  </a:cxn>
                  <a:cxn ang="0">
                    <a:pos x="355" y="450"/>
                  </a:cxn>
                  <a:cxn ang="0">
                    <a:pos x="520" y="484"/>
                  </a:cxn>
                  <a:cxn ang="0">
                    <a:pos x="554" y="316"/>
                  </a:cxn>
                  <a:cxn ang="0">
                    <a:pos x="575" y="301"/>
                  </a:cxn>
                  <a:cxn ang="0">
                    <a:pos x="555" y="264"/>
                  </a:cxn>
                  <a:cxn ang="0">
                    <a:pos x="565" y="226"/>
                  </a:cxn>
                  <a:cxn ang="0">
                    <a:pos x="634" y="161"/>
                  </a:cxn>
                  <a:cxn ang="0">
                    <a:pos x="587" y="103"/>
                  </a:cxn>
                  <a:cxn ang="0">
                    <a:pos x="390" y="61"/>
                  </a:cxn>
                  <a:cxn ang="0">
                    <a:pos x="363" y="78"/>
                  </a:cxn>
                  <a:cxn ang="0">
                    <a:pos x="327" y="50"/>
                  </a:cxn>
                  <a:cxn ang="0">
                    <a:pos x="295" y="80"/>
                  </a:cxn>
                  <a:cxn ang="0">
                    <a:pos x="265" y="50"/>
                  </a:cxn>
                  <a:cxn ang="0">
                    <a:pos x="187" y="51"/>
                  </a:cxn>
                  <a:cxn ang="0">
                    <a:pos x="197" y="4"/>
                  </a:cxn>
                  <a:cxn ang="0">
                    <a:pos x="138" y="0"/>
                  </a:cxn>
                </a:cxnLst>
                <a:rect l="0" t="0" r="r" b="b"/>
                <a:pathLst>
                  <a:path w="634" h="484">
                    <a:moveTo>
                      <a:pt x="138" y="0"/>
                    </a:moveTo>
                    <a:lnTo>
                      <a:pt x="120" y="10"/>
                    </a:lnTo>
                    <a:lnTo>
                      <a:pt x="108" y="53"/>
                    </a:lnTo>
                    <a:lnTo>
                      <a:pt x="97" y="88"/>
                    </a:lnTo>
                    <a:lnTo>
                      <a:pt x="88" y="117"/>
                    </a:lnTo>
                    <a:lnTo>
                      <a:pt x="77" y="148"/>
                    </a:lnTo>
                    <a:lnTo>
                      <a:pt x="64" y="180"/>
                    </a:lnTo>
                    <a:lnTo>
                      <a:pt x="47" y="214"/>
                    </a:lnTo>
                    <a:lnTo>
                      <a:pt x="24" y="254"/>
                    </a:lnTo>
                    <a:lnTo>
                      <a:pt x="0" y="293"/>
                    </a:lnTo>
                    <a:lnTo>
                      <a:pt x="0" y="377"/>
                    </a:lnTo>
                    <a:lnTo>
                      <a:pt x="355" y="450"/>
                    </a:lnTo>
                    <a:lnTo>
                      <a:pt x="520" y="484"/>
                    </a:lnTo>
                    <a:lnTo>
                      <a:pt x="554" y="316"/>
                    </a:lnTo>
                    <a:lnTo>
                      <a:pt x="575" y="301"/>
                    </a:lnTo>
                    <a:lnTo>
                      <a:pt x="555" y="264"/>
                    </a:lnTo>
                    <a:lnTo>
                      <a:pt x="565" y="226"/>
                    </a:lnTo>
                    <a:lnTo>
                      <a:pt x="634" y="161"/>
                    </a:lnTo>
                    <a:lnTo>
                      <a:pt x="587" y="103"/>
                    </a:lnTo>
                    <a:lnTo>
                      <a:pt x="390" y="61"/>
                    </a:lnTo>
                    <a:lnTo>
                      <a:pt x="363" y="78"/>
                    </a:lnTo>
                    <a:lnTo>
                      <a:pt x="327" y="50"/>
                    </a:lnTo>
                    <a:lnTo>
                      <a:pt x="295" y="80"/>
                    </a:lnTo>
                    <a:lnTo>
                      <a:pt x="265" y="50"/>
                    </a:lnTo>
                    <a:lnTo>
                      <a:pt x="187" y="51"/>
                    </a:lnTo>
                    <a:lnTo>
                      <a:pt x="197" y="4"/>
                    </a:lnTo>
                    <a:lnTo>
                      <a:pt x="138"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5" name="Freeform 20"/>
              <p:cNvSpPr>
                <a:spLocks/>
              </p:cNvSpPr>
              <p:nvPr/>
            </p:nvSpPr>
            <p:spPr bwMode="gray">
              <a:xfrm>
                <a:off x="334" y="1599"/>
                <a:ext cx="749" cy="1140"/>
              </a:xfrm>
              <a:custGeom>
                <a:avLst/>
                <a:gdLst/>
                <a:ahLst/>
                <a:cxnLst>
                  <a:cxn ang="0">
                    <a:pos x="52" y="0"/>
                  </a:cxn>
                  <a:cxn ang="0">
                    <a:pos x="359" y="62"/>
                  </a:cxn>
                  <a:cxn ang="0">
                    <a:pos x="292" y="366"/>
                  </a:cxn>
                  <a:cxn ang="0">
                    <a:pos x="637" y="829"/>
                  </a:cxn>
                  <a:cxn ang="0">
                    <a:pos x="669" y="887"/>
                  </a:cxn>
                  <a:cxn ang="0">
                    <a:pos x="636" y="916"/>
                  </a:cxn>
                  <a:cxn ang="0">
                    <a:pos x="615" y="967"/>
                  </a:cxn>
                  <a:cxn ang="0">
                    <a:pos x="595" y="997"/>
                  </a:cxn>
                  <a:cxn ang="0">
                    <a:pos x="616" y="1024"/>
                  </a:cxn>
                  <a:cxn ang="0">
                    <a:pos x="580" y="1033"/>
                  </a:cxn>
                  <a:cxn ang="0">
                    <a:pos x="377" y="1026"/>
                  </a:cxn>
                  <a:cxn ang="0">
                    <a:pos x="365" y="966"/>
                  </a:cxn>
                  <a:cxn ang="0">
                    <a:pos x="329" y="921"/>
                  </a:cxn>
                  <a:cxn ang="0">
                    <a:pos x="303" y="906"/>
                  </a:cxn>
                  <a:cxn ang="0">
                    <a:pos x="296" y="874"/>
                  </a:cxn>
                  <a:cxn ang="0">
                    <a:pos x="275" y="857"/>
                  </a:cxn>
                  <a:cxn ang="0">
                    <a:pos x="253" y="836"/>
                  </a:cxn>
                  <a:cxn ang="0">
                    <a:pos x="246" y="811"/>
                  </a:cxn>
                  <a:cxn ang="0">
                    <a:pos x="226" y="796"/>
                  </a:cxn>
                  <a:cxn ang="0">
                    <a:pos x="195" y="804"/>
                  </a:cxn>
                  <a:cxn ang="0">
                    <a:pos x="159" y="791"/>
                  </a:cxn>
                  <a:cxn ang="0">
                    <a:pos x="159" y="779"/>
                  </a:cxn>
                  <a:cxn ang="0">
                    <a:pos x="157" y="750"/>
                  </a:cxn>
                  <a:cxn ang="0">
                    <a:pos x="143" y="719"/>
                  </a:cxn>
                  <a:cxn ang="0">
                    <a:pos x="142" y="693"/>
                  </a:cxn>
                  <a:cxn ang="0">
                    <a:pos x="126" y="670"/>
                  </a:cxn>
                  <a:cxn ang="0">
                    <a:pos x="130" y="649"/>
                  </a:cxn>
                  <a:cxn ang="0">
                    <a:pos x="86" y="596"/>
                  </a:cxn>
                  <a:cxn ang="0">
                    <a:pos x="86" y="566"/>
                  </a:cxn>
                  <a:cxn ang="0">
                    <a:pos x="109" y="554"/>
                  </a:cxn>
                  <a:cxn ang="0">
                    <a:pos x="109" y="536"/>
                  </a:cxn>
                  <a:cxn ang="0">
                    <a:pos x="86" y="530"/>
                  </a:cxn>
                  <a:cxn ang="0">
                    <a:pos x="76" y="501"/>
                  </a:cxn>
                  <a:cxn ang="0">
                    <a:pos x="65" y="451"/>
                  </a:cxn>
                  <a:cxn ang="0">
                    <a:pos x="97" y="479"/>
                  </a:cxn>
                  <a:cxn ang="0">
                    <a:pos x="85" y="443"/>
                  </a:cxn>
                  <a:cxn ang="0">
                    <a:pos x="109" y="443"/>
                  </a:cxn>
                  <a:cxn ang="0">
                    <a:pos x="109" y="417"/>
                  </a:cxn>
                  <a:cxn ang="0">
                    <a:pos x="85" y="400"/>
                  </a:cxn>
                  <a:cxn ang="0">
                    <a:pos x="73" y="424"/>
                  </a:cxn>
                  <a:cxn ang="0">
                    <a:pos x="52" y="416"/>
                  </a:cxn>
                  <a:cxn ang="0">
                    <a:pos x="9" y="300"/>
                  </a:cxn>
                  <a:cxn ang="0">
                    <a:pos x="20" y="217"/>
                  </a:cxn>
                  <a:cxn ang="0">
                    <a:pos x="0" y="170"/>
                  </a:cxn>
                  <a:cxn ang="0">
                    <a:pos x="10" y="134"/>
                  </a:cxn>
                  <a:cxn ang="0">
                    <a:pos x="32" y="127"/>
                  </a:cxn>
                  <a:cxn ang="0">
                    <a:pos x="52" y="70"/>
                  </a:cxn>
                  <a:cxn ang="0">
                    <a:pos x="52" y="0"/>
                  </a:cxn>
                </a:cxnLst>
                <a:rect l="0" t="0" r="r" b="b"/>
                <a:pathLst>
                  <a:path w="669" h="1033">
                    <a:moveTo>
                      <a:pt x="52" y="0"/>
                    </a:moveTo>
                    <a:lnTo>
                      <a:pt x="359" y="62"/>
                    </a:lnTo>
                    <a:lnTo>
                      <a:pt x="292" y="366"/>
                    </a:lnTo>
                    <a:lnTo>
                      <a:pt x="637" y="829"/>
                    </a:lnTo>
                    <a:lnTo>
                      <a:pt x="669" y="887"/>
                    </a:lnTo>
                    <a:lnTo>
                      <a:pt x="636" y="916"/>
                    </a:lnTo>
                    <a:lnTo>
                      <a:pt x="615" y="967"/>
                    </a:lnTo>
                    <a:lnTo>
                      <a:pt x="595" y="997"/>
                    </a:lnTo>
                    <a:lnTo>
                      <a:pt x="616" y="1024"/>
                    </a:lnTo>
                    <a:lnTo>
                      <a:pt x="580" y="1033"/>
                    </a:lnTo>
                    <a:lnTo>
                      <a:pt x="377" y="1026"/>
                    </a:lnTo>
                    <a:lnTo>
                      <a:pt x="365" y="966"/>
                    </a:lnTo>
                    <a:lnTo>
                      <a:pt x="329" y="921"/>
                    </a:lnTo>
                    <a:lnTo>
                      <a:pt x="303" y="906"/>
                    </a:lnTo>
                    <a:lnTo>
                      <a:pt x="296" y="874"/>
                    </a:lnTo>
                    <a:lnTo>
                      <a:pt x="275" y="857"/>
                    </a:lnTo>
                    <a:lnTo>
                      <a:pt x="253" y="836"/>
                    </a:lnTo>
                    <a:lnTo>
                      <a:pt x="246" y="811"/>
                    </a:lnTo>
                    <a:lnTo>
                      <a:pt x="226" y="796"/>
                    </a:lnTo>
                    <a:lnTo>
                      <a:pt x="195" y="804"/>
                    </a:lnTo>
                    <a:lnTo>
                      <a:pt x="159" y="791"/>
                    </a:lnTo>
                    <a:lnTo>
                      <a:pt x="159" y="779"/>
                    </a:lnTo>
                    <a:lnTo>
                      <a:pt x="157" y="750"/>
                    </a:lnTo>
                    <a:lnTo>
                      <a:pt x="143" y="719"/>
                    </a:lnTo>
                    <a:lnTo>
                      <a:pt x="142" y="693"/>
                    </a:lnTo>
                    <a:lnTo>
                      <a:pt x="126" y="670"/>
                    </a:lnTo>
                    <a:lnTo>
                      <a:pt x="130" y="649"/>
                    </a:lnTo>
                    <a:lnTo>
                      <a:pt x="86" y="596"/>
                    </a:lnTo>
                    <a:lnTo>
                      <a:pt x="86" y="566"/>
                    </a:lnTo>
                    <a:lnTo>
                      <a:pt x="109" y="554"/>
                    </a:lnTo>
                    <a:lnTo>
                      <a:pt x="109" y="536"/>
                    </a:lnTo>
                    <a:lnTo>
                      <a:pt x="86" y="530"/>
                    </a:lnTo>
                    <a:lnTo>
                      <a:pt x="76" y="501"/>
                    </a:lnTo>
                    <a:lnTo>
                      <a:pt x="65" y="451"/>
                    </a:lnTo>
                    <a:lnTo>
                      <a:pt x="97" y="479"/>
                    </a:lnTo>
                    <a:lnTo>
                      <a:pt x="85" y="443"/>
                    </a:lnTo>
                    <a:lnTo>
                      <a:pt x="109" y="443"/>
                    </a:lnTo>
                    <a:lnTo>
                      <a:pt x="109" y="417"/>
                    </a:lnTo>
                    <a:lnTo>
                      <a:pt x="85" y="400"/>
                    </a:lnTo>
                    <a:lnTo>
                      <a:pt x="73" y="424"/>
                    </a:lnTo>
                    <a:lnTo>
                      <a:pt x="52" y="416"/>
                    </a:lnTo>
                    <a:lnTo>
                      <a:pt x="9" y="300"/>
                    </a:lnTo>
                    <a:lnTo>
                      <a:pt x="20" y="217"/>
                    </a:lnTo>
                    <a:lnTo>
                      <a:pt x="0" y="170"/>
                    </a:lnTo>
                    <a:lnTo>
                      <a:pt x="10" y="134"/>
                    </a:lnTo>
                    <a:lnTo>
                      <a:pt x="32" y="127"/>
                    </a:lnTo>
                    <a:lnTo>
                      <a:pt x="52" y="70"/>
                    </a:lnTo>
                    <a:lnTo>
                      <a:pt x="52" y="0"/>
                    </a:lnTo>
                    <a:close/>
                  </a:path>
                </a:pathLst>
              </a:custGeom>
              <a:solidFill>
                <a:srgbClr val="005691"/>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6" name="Freeform 21"/>
              <p:cNvSpPr>
                <a:spLocks/>
              </p:cNvSpPr>
              <p:nvPr/>
            </p:nvSpPr>
            <p:spPr bwMode="gray">
              <a:xfrm>
                <a:off x="661" y="1671"/>
                <a:ext cx="566" cy="844"/>
              </a:xfrm>
              <a:custGeom>
                <a:avLst/>
                <a:gdLst/>
                <a:ahLst/>
                <a:cxnLst>
                  <a:cxn ang="0">
                    <a:pos x="64" y="0"/>
                  </a:cxn>
                  <a:cxn ang="0">
                    <a:pos x="0" y="303"/>
                  </a:cxn>
                  <a:cxn ang="0">
                    <a:pos x="344" y="765"/>
                  </a:cxn>
                  <a:cxn ang="0">
                    <a:pos x="365" y="745"/>
                  </a:cxn>
                  <a:cxn ang="0">
                    <a:pos x="364" y="653"/>
                  </a:cxn>
                  <a:cxn ang="0">
                    <a:pos x="407" y="660"/>
                  </a:cxn>
                  <a:cxn ang="0">
                    <a:pos x="451" y="380"/>
                  </a:cxn>
                  <a:cxn ang="0">
                    <a:pos x="481" y="190"/>
                  </a:cxn>
                  <a:cxn ang="0">
                    <a:pos x="490" y="133"/>
                  </a:cxn>
                  <a:cxn ang="0">
                    <a:pos x="505" y="82"/>
                  </a:cxn>
                  <a:cxn ang="0">
                    <a:pos x="278" y="46"/>
                  </a:cxn>
                  <a:cxn ang="0">
                    <a:pos x="64" y="0"/>
                  </a:cxn>
                </a:cxnLst>
                <a:rect l="0" t="0" r="r" b="b"/>
                <a:pathLst>
                  <a:path w="505" h="765">
                    <a:moveTo>
                      <a:pt x="64" y="0"/>
                    </a:moveTo>
                    <a:lnTo>
                      <a:pt x="0" y="303"/>
                    </a:lnTo>
                    <a:lnTo>
                      <a:pt x="344" y="765"/>
                    </a:lnTo>
                    <a:lnTo>
                      <a:pt x="365" y="745"/>
                    </a:lnTo>
                    <a:lnTo>
                      <a:pt x="364" y="653"/>
                    </a:lnTo>
                    <a:lnTo>
                      <a:pt x="407" y="660"/>
                    </a:lnTo>
                    <a:lnTo>
                      <a:pt x="451" y="380"/>
                    </a:lnTo>
                    <a:lnTo>
                      <a:pt x="481" y="190"/>
                    </a:lnTo>
                    <a:lnTo>
                      <a:pt x="490" y="133"/>
                    </a:lnTo>
                    <a:lnTo>
                      <a:pt x="505" y="82"/>
                    </a:lnTo>
                    <a:lnTo>
                      <a:pt x="278" y="46"/>
                    </a:lnTo>
                    <a:lnTo>
                      <a:pt x="64" y="0"/>
                    </a:lnTo>
                    <a:close/>
                  </a:path>
                </a:pathLst>
              </a:custGeom>
              <a:solidFill>
                <a:srgbClr val="DF930B"/>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7" name="Freeform 22"/>
              <p:cNvSpPr>
                <a:spLocks/>
              </p:cNvSpPr>
              <p:nvPr/>
            </p:nvSpPr>
            <p:spPr bwMode="gray">
              <a:xfrm>
                <a:off x="972" y="980"/>
                <a:ext cx="510" cy="814"/>
              </a:xfrm>
              <a:custGeom>
                <a:avLst/>
                <a:gdLst/>
                <a:ahLst/>
                <a:cxnLst>
                  <a:cxn ang="0">
                    <a:pos x="110" y="0"/>
                  </a:cxn>
                  <a:cxn ang="0">
                    <a:pos x="69" y="289"/>
                  </a:cxn>
                  <a:cxn ang="0">
                    <a:pos x="112" y="350"/>
                  </a:cxn>
                  <a:cxn ang="0">
                    <a:pos x="45" y="415"/>
                  </a:cxn>
                  <a:cxn ang="0">
                    <a:pos x="36" y="459"/>
                  </a:cxn>
                  <a:cxn ang="0">
                    <a:pos x="55" y="490"/>
                  </a:cxn>
                  <a:cxn ang="0">
                    <a:pos x="36" y="506"/>
                  </a:cxn>
                  <a:cxn ang="0">
                    <a:pos x="0" y="673"/>
                  </a:cxn>
                  <a:cxn ang="0">
                    <a:pos x="217" y="712"/>
                  </a:cxn>
                  <a:cxn ang="0">
                    <a:pos x="423" y="739"/>
                  </a:cxn>
                  <a:cxn ang="0">
                    <a:pos x="445" y="586"/>
                  </a:cxn>
                  <a:cxn ang="0">
                    <a:pos x="456" y="502"/>
                  </a:cxn>
                  <a:cxn ang="0">
                    <a:pos x="436" y="472"/>
                  </a:cxn>
                  <a:cxn ang="0">
                    <a:pos x="389" y="480"/>
                  </a:cxn>
                  <a:cxn ang="0">
                    <a:pos x="327" y="487"/>
                  </a:cxn>
                  <a:cxn ang="0">
                    <a:pos x="316" y="419"/>
                  </a:cxn>
                  <a:cxn ang="0">
                    <a:pos x="242" y="363"/>
                  </a:cxn>
                  <a:cxn ang="0">
                    <a:pos x="252" y="327"/>
                  </a:cxn>
                  <a:cxn ang="0">
                    <a:pos x="259" y="265"/>
                  </a:cxn>
                  <a:cxn ang="0">
                    <a:pos x="163" y="129"/>
                  </a:cxn>
                  <a:cxn ang="0">
                    <a:pos x="176" y="9"/>
                  </a:cxn>
                  <a:cxn ang="0">
                    <a:pos x="110" y="0"/>
                  </a:cxn>
                </a:cxnLst>
                <a:rect l="0" t="0" r="r" b="b"/>
                <a:pathLst>
                  <a:path w="456" h="739">
                    <a:moveTo>
                      <a:pt x="110" y="0"/>
                    </a:moveTo>
                    <a:lnTo>
                      <a:pt x="69" y="289"/>
                    </a:lnTo>
                    <a:lnTo>
                      <a:pt x="112" y="350"/>
                    </a:lnTo>
                    <a:lnTo>
                      <a:pt x="45" y="415"/>
                    </a:lnTo>
                    <a:lnTo>
                      <a:pt x="36" y="459"/>
                    </a:lnTo>
                    <a:lnTo>
                      <a:pt x="55" y="490"/>
                    </a:lnTo>
                    <a:lnTo>
                      <a:pt x="36" y="506"/>
                    </a:lnTo>
                    <a:lnTo>
                      <a:pt x="0" y="673"/>
                    </a:lnTo>
                    <a:lnTo>
                      <a:pt x="217" y="712"/>
                    </a:lnTo>
                    <a:lnTo>
                      <a:pt x="423" y="739"/>
                    </a:lnTo>
                    <a:lnTo>
                      <a:pt x="445" y="586"/>
                    </a:lnTo>
                    <a:lnTo>
                      <a:pt x="456" y="502"/>
                    </a:lnTo>
                    <a:lnTo>
                      <a:pt x="436" y="472"/>
                    </a:lnTo>
                    <a:lnTo>
                      <a:pt x="389" y="480"/>
                    </a:lnTo>
                    <a:lnTo>
                      <a:pt x="327" y="487"/>
                    </a:lnTo>
                    <a:lnTo>
                      <a:pt x="316" y="419"/>
                    </a:lnTo>
                    <a:lnTo>
                      <a:pt x="242" y="363"/>
                    </a:lnTo>
                    <a:lnTo>
                      <a:pt x="252" y="327"/>
                    </a:lnTo>
                    <a:lnTo>
                      <a:pt x="259" y="265"/>
                    </a:lnTo>
                    <a:lnTo>
                      <a:pt x="163" y="129"/>
                    </a:lnTo>
                    <a:lnTo>
                      <a:pt x="176" y="9"/>
                    </a:lnTo>
                    <a:lnTo>
                      <a:pt x="110" y="0"/>
                    </a:lnTo>
                    <a:close/>
                  </a:path>
                </a:pathLst>
              </a:custGeom>
              <a:grp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8" name="Freeform 23"/>
              <p:cNvSpPr>
                <a:spLocks/>
              </p:cNvSpPr>
              <p:nvPr/>
            </p:nvSpPr>
            <p:spPr bwMode="gray">
              <a:xfrm>
                <a:off x="1131" y="1763"/>
                <a:ext cx="471" cy="601"/>
              </a:xfrm>
              <a:custGeom>
                <a:avLst/>
                <a:gdLst/>
                <a:ahLst/>
                <a:cxnLst>
                  <a:cxn ang="0">
                    <a:pos x="79" y="0"/>
                  </a:cxn>
                  <a:cxn ang="0">
                    <a:pos x="286" y="29"/>
                  </a:cxn>
                  <a:cxn ang="0">
                    <a:pos x="272" y="133"/>
                  </a:cxn>
                  <a:cxn ang="0">
                    <a:pos x="423" y="147"/>
                  </a:cxn>
                  <a:cxn ang="0">
                    <a:pos x="382" y="546"/>
                  </a:cxn>
                  <a:cxn ang="0">
                    <a:pos x="0" y="504"/>
                  </a:cxn>
                  <a:cxn ang="0">
                    <a:pos x="39" y="250"/>
                  </a:cxn>
                  <a:cxn ang="0">
                    <a:pos x="79" y="0"/>
                  </a:cxn>
                </a:cxnLst>
                <a:rect l="0" t="0" r="r" b="b"/>
                <a:pathLst>
                  <a:path w="423" h="546">
                    <a:moveTo>
                      <a:pt x="79" y="0"/>
                    </a:moveTo>
                    <a:lnTo>
                      <a:pt x="286" y="29"/>
                    </a:lnTo>
                    <a:lnTo>
                      <a:pt x="272" y="133"/>
                    </a:lnTo>
                    <a:lnTo>
                      <a:pt x="423" y="147"/>
                    </a:lnTo>
                    <a:lnTo>
                      <a:pt x="382" y="546"/>
                    </a:lnTo>
                    <a:lnTo>
                      <a:pt x="0" y="504"/>
                    </a:lnTo>
                    <a:lnTo>
                      <a:pt x="39" y="250"/>
                    </a:lnTo>
                    <a:lnTo>
                      <a:pt x="79" y="0"/>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69" name="Freeform 24"/>
              <p:cNvSpPr>
                <a:spLocks/>
              </p:cNvSpPr>
              <p:nvPr/>
            </p:nvSpPr>
            <p:spPr bwMode="gray">
              <a:xfrm>
                <a:off x="1152" y="989"/>
                <a:ext cx="887" cy="543"/>
              </a:xfrm>
              <a:custGeom>
                <a:avLst/>
                <a:gdLst/>
                <a:ahLst/>
                <a:cxnLst>
                  <a:cxn ang="0">
                    <a:pos x="13" y="0"/>
                  </a:cxn>
                  <a:cxn ang="0">
                    <a:pos x="169" y="20"/>
                  </a:cxn>
                  <a:cxn ang="0">
                    <a:pos x="263" y="33"/>
                  </a:cxn>
                  <a:cxn ang="0">
                    <a:pos x="387" y="46"/>
                  </a:cxn>
                  <a:cxn ang="0">
                    <a:pos x="502" y="58"/>
                  </a:cxn>
                  <a:cxn ang="0">
                    <a:pos x="700" y="72"/>
                  </a:cxn>
                  <a:cxn ang="0">
                    <a:pos x="793" y="79"/>
                  </a:cxn>
                  <a:cxn ang="0">
                    <a:pos x="790" y="482"/>
                  </a:cxn>
                  <a:cxn ang="0">
                    <a:pos x="305" y="440"/>
                  </a:cxn>
                  <a:cxn ang="0">
                    <a:pos x="295" y="495"/>
                  </a:cxn>
                  <a:cxn ang="0">
                    <a:pos x="276" y="469"/>
                  </a:cxn>
                  <a:cxn ang="0">
                    <a:pos x="232" y="473"/>
                  </a:cxn>
                  <a:cxn ang="0">
                    <a:pos x="167" y="483"/>
                  </a:cxn>
                  <a:cxn ang="0">
                    <a:pos x="156" y="413"/>
                  </a:cxn>
                  <a:cxn ang="0">
                    <a:pos x="80" y="358"/>
                  </a:cxn>
                  <a:cxn ang="0">
                    <a:pos x="92" y="305"/>
                  </a:cxn>
                  <a:cxn ang="0">
                    <a:pos x="99" y="262"/>
                  </a:cxn>
                  <a:cxn ang="0">
                    <a:pos x="0" y="123"/>
                  </a:cxn>
                  <a:cxn ang="0">
                    <a:pos x="13" y="0"/>
                  </a:cxn>
                </a:cxnLst>
                <a:rect l="0" t="0" r="r" b="b"/>
                <a:pathLst>
                  <a:path w="793" h="495">
                    <a:moveTo>
                      <a:pt x="13" y="0"/>
                    </a:moveTo>
                    <a:lnTo>
                      <a:pt x="169" y="20"/>
                    </a:lnTo>
                    <a:lnTo>
                      <a:pt x="263" y="33"/>
                    </a:lnTo>
                    <a:lnTo>
                      <a:pt x="387" y="46"/>
                    </a:lnTo>
                    <a:lnTo>
                      <a:pt x="502" y="58"/>
                    </a:lnTo>
                    <a:lnTo>
                      <a:pt x="700" y="72"/>
                    </a:lnTo>
                    <a:lnTo>
                      <a:pt x="793" y="79"/>
                    </a:lnTo>
                    <a:lnTo>
                      <a:pt x="790" y="482"/>
                    </a:lnTo>
                    <a:lnTo>
                      <a:pt x="305" y="440"/>
                    </a:lnTo>
                    <a:lnTo>
                      <a:pt x="295" y="495"/>
                    </a:lnTo>
                    <a:lnTo>
                      <a:pt x="276" y="469"/>
                    </a:lnTo>
                    <a:lnTo>
                      <a:pt x="232" y="473"/>
                    </a:lnTo>
                    <a:lnTo>
                      <a:pt x="167" y="483"/>
                    </a:lnTo>
                    <a:lnTo>
                      <a:pt x="156" y="413"/>
                    </a:lnTo>
                    <a:lnTo>
                      <a:pt x="80" y="358"/>
                    </a:lnTo>
                    <a:lnTo>
                      <a:pt x="92" y="305"/>
                    </a:lnTo>
                    <a:lnTo>
                      <a:pt x="99" y="262"/>
                    </a:lnTo>
                    <a:lnTo>
                      <a:pt x="0" y="123"/>
                    </a:lnTo>
                    <a:lnTo>
                      <a:pt x="13" y="0"/>
                    </a:lnTo>
                    <a:close/>
                  </a:path>
                </a:pathLst>
              </a:custGeom>
              <a:grp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0" name="Freeform 25"/>
              <p:cNvSpPr>
                <a:spLocks/>
              </p:cNvSpPr>
              <p:nvPr/>
            </p:nvSpPr>
            <p:spPr bwMode="gray">
              <a:xfrm>
                <a:off x="1428" y="1468"/>
                <a:ext cx="607" cy="490"/>
              </a:xfrm>
              <a:custGeom>
                <a:avLst/>
                <a:gdLst/>
                <a:ahLst/>
                <a:cxnLst>
                  <a:cxn ang="0">
                    <a:pos x="53" y="0"/>
                  </a:cxn>
                  <a:cxn ang="0">
                    <a:pos x="33" y="166"/>
                  </a:cxn>
                  <a:cxn ang="0">
                    <a:pos x="0" y="403"/>
                  </a:cxn>
                  <a:cxn ang="0">
                    <a:pos x="158" y="416"/>
                  </a:cxn>
                  <a:cxn ang="0">
                    <a:pos x="525" y="444"/>
                  </a:cxn>
                  <a:cxn ang="0">
                    <a:pos x="543" y="46"/>
                  </a:cxn>
                  <a:cxn ang="0">
                    <a:pos x="53" y="0"/>
                  </a:cxn>
                </a:cxnLst>
                <a:rect l="0" t="0" r="r" b="b"/>
                <a:pathLst>
                  <a:path w="543" h="444">
                    <a:moveTo>
                      <a:pt x="53" y="0"/>
                    </a:moveTo>
                    <a:lnTo>
                      <a:pt x="33" y="166"/>
                    </a:lnTo>
                    <a:lnTo>
                      <a:pt x="0" y="403"/>
                    </a:lnTo>
                    <a:lnTo>
                      <a:pt x="158" y="416"/>
                    </a:lnTo>
                    <a:lnTo>
                      <a:pt x="525" y="444"/>
                    </a:lnTo>
                    <a:lnTo>
                      <a:pt x="543" y="46"/>
                    </a:lnTo>
                    <a:lnTo>
                      <a:pt x="53" y="0"/>
                    </a:lnTo>
                    <a:close/>
                  </a:path>
                </a:pathLst>
              </a:custGeom>
              <a:grp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1" name="Freeform 26"/>
              <p:cNvSpPr>
                <a:spLocks/>
              </p:cNvSpPr>
              <p:nvPr/>
            </p:nvSpPr>
            <p:spPr bwMode="gray">
              <a:xfrm>
                <a:off x="1552" y="1925"/>
                <a:ext cx="633" cy="465"/>
              </a:xfrm>
              <a:custGeom>
                <a:avLst/>
                <a:gdLst/>
                <a:ahLst/>
                <a:cxnLst>
                  <a:cxn ang="0">
                    <a:pos x="48" y="0"/>
                  </a:cxn>
                  <a:cxn ang="0">
                    <a:pos x="19" y="253"/>
                  </a:cxn>
                  <a:cxn ang="0">
                    <a:pos x="0" y="399"/>
                  </a:cxn>
                  <a:cxn ang="0">
                    <a:pos x="283" y="413"/>
                  </a:cxn>
                  <a:cxn ang="0">
                    <a:pos x="553" y="422"/>
                  </a:cxn>
                  <a:cxn ang="0">
                    <a:pos x="562" y="225"/>
                  </a:cxn>
                  <a:cxn ang="0">
                    <a:pos x="566" y="32"/>
                  </a:cxn>
                  <a:cxn ang="0">
                    <a:pos x="412" y="29"/>
                  </a:cxn>
                  <a:cxn ang="0">
                    <a:pos x="48" y="0"/>
                  </a:cxn>
                </a:cxnLst>
                <a:rect l="0" t="0" r="r" b="b"/>
                <a:pathLst>
                  <a:path w="566" h="422">
                    <a:moveTo>
                      <a:pt x="48" y="0"/>
                    </a:moveTo>
                    <a:lnTo>
                      <a:pt x="19" y="253"/>
                    </a:lnTo>
                    <a:lnTo>
                      <a:pt x="0" y="399"/>
                    </a:lnTo>
                    <a:lnTo>
                      <a:pt x="283" y="413"/>
                    </a:lnTo>
                    <a:lnTo>
                      <a:pt x="553" y="422"/>
                    </a:lnTo>
                    <a:lnTo>
                      <a:pt x="562" y="225"/>
                    </a:lnTo>
                    <a:lnTo>
                      <a:pt x="566" y="32"/>
                    </a:lnTo>
                    <a:lnTo>
                      <a:pt x="412" y="29"/>
                    </a:lnTo>
                    <a:lnTo>
                      <a:pt x="48" y="0"/>
                    </a:lnTo>
                    <a:close/>
                  </a:path>
                </a:pathLst>
              </a:custGeom>
              <a:solidFill>
                <a:srgbClr val="005691"/>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2" name="Freeform 27"/>
              <p:cNvSpPr>
                <a:spLocks/>
              </p:cNvSpPr>
              <p:nvPr/>
            </p:nvSpPr>
            <p:spPr bwMode="gray">
              <a:xfrm>
                <a:off x="982" y="2316"/>
                <a:ext cx="575" cy="628"/>
              </a:xfrm>
              <a:custGeom>
                <a:avLst/>
                <a:gdLst/>
                <a:ahLst/>
                <a:cxnLst>
                  <a:cxn ang="0">
                    <a:pos x="130" y="0"/>
                  </a:cxn>
                  <a:cxn ang="0">
                    <a:pos x="120" y="74"/>
                  </a:cxn>
                  <a:cxn ang="0">
                    <a:pos x="76" y="65"/>
                  </a:cxn>
                  <a:cxn ang="0">
                    <a:pos x="78" y="161"/>
                  </a:cxn>
                  <a:cxn ang="0">
                    <a:pos x="57" y="180"/>
                  </a:cxn>
                  <a:cxn ang="0">
                    <a:pos x="88" y="238"/>
                  </a:cxn>
                  <a:cxn ang="0">
                    <a:pos x="57" y="264"/>
                  </a:cxn>
                  <a:cxn ang="0">
                    <a:pos x="40" y="307"/>
                  </a:cxn>
                  <a:cxn ang="0">
                    <a:pos x="16" y="348"/>
                  </a:cxn>
                  <a:cxn ang="0">
                    <a:pos x="33" y="372"/>
                  </a:cxn>
                  <a:cxn ang="0">
                    <a:pos x="3" y="382"/>
                  </a:cxn>
                  <a:cxn ang="0">
                    <a:pos x="0" y="421"/>
                  </a:cxn>
                  <a:cxn ang="0">
                    <a:pos x="288" y="567"/>
                  </a:cxn>
                  <a:cxn ang="0">
                    <a:pos x="451" y="570"/>
                  </a:cxn>
                  <a:cxn ang="0">
                    <a:pos x="513" y="44"/>
                  </a:cxn>
                  <a:cxn ang="0">
                    <a:pos x="130" y="0"/>
                  </a:cxn>
                </a:cxnLst>
                <a:rect l="0" t="0" r="r" b="b"/>
                <a:pathLst>
                  <a:path w="513" h="570">
                    <a:moveTo>
                      <a:pt x="130" y="0"/>
                    </a:moveTo>
                    <a:lnTo>
                      <a:pt x="120" y="74"/>
                    </a:lnTo>
                    <a:lnTo>
                      <a:pt x="76" y="65"/>
                    </a:lnTo>
                    <a:lnTo>
                      <a:pt x="78" y="161"/>
                    </a:lnTo>
                    <a:lnTo>
                      <a:pt x="57" y="180"/>
                    </a:lnTo>
                    <a:lnTo>
                      <a:pt x="88" y="238"/>
                    </a:lnTo>
                    <a:lnTo>
                      <a:pt x="57" y="264"/>
                    </a:lnTo>
                    <a:lnTo>
                      <a:pt x="40" y="307"/>
                    </a:lnTo>
                    <a:lnTo>
                      <a:pt x="16" y="348"/>
                    </a:lnTo>
                    <a:lnTo>
                      <a:pt x="33" y="372"/>
                    </a:lnTo>
                    <a:lnTo>
                      <a:pt x="3" y="382"/>
                    </a:lnTo>
                    <a:lnTo>
                      <a:pt x="0" y="421"/>
                    </a:lnTo>
                    <a:lnTo>
                      <a:pt x="288" y="567"/>
                    </a:lnTo>
                    <a:lnTo>
                      <a:pt x="451" y="570"/>
                    </a:lnTo>
                    <a:lnTo>
                      <a:pt x="513" y="44"/>
                    </a:lnTo>
                    <a:lnTo>
                      <a:pt x="130" y="0"/>
                    </a:lnTo>
                    <a:close/>
                  </a:path>
                </a:pathLst>
              </a:custGeom>
              <a:solidFill>
                <a:srgbClr val="DF930B"/>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3" name="Freeform 28"/>
              <p:cNvSpPr>
                <a:spLocks/>
              </p:cNvSpPr>
              <p:nvPr/>
            </p:nvSpPr>
            <p:spPr bwMode="gray">
              <a:xfrm>
                <a:off x="1482" y="2358"/>
                <a:ext cx="610" cy="599"/>
              </a:xfrm>
              <a:custGeom>
                <a:avLst/>
                <a:gdLst/>
                <a:ahLst/>
                <a:cxnLst>
                  <a:cxn ang="0">
                    <a:pos x="66" y="0"/>
                  </a:cxn>
                  <a:cxn ang="0">
                    <a:pos x="544" y="21"/>
                  </a:cxn>
                  <a:cxn ang="0">
                    <a:pos x="521" y="498"/>
                  </a:cxn>
                  <a:cxn ang="0">
                    <a:pos x="366" y="490"/>
                  </a:cxn>
                  <a:cxn ang="0">
                    <a:pos x="220" y="485"/>
                  </a:cxn>
                  <a:cxn ang="0">
                    <a:pos x="220" y="504"/>
                  </a:cxn>
                  <a:cxn ang="0">
                    <a:pos x="99" y="504"/>
                  </a:cxn>
                  <a:cxn ang="0">
                    <a:pos x="91" y="540"/>
                  </a:cxn>
                  <a:cxn ang="0">
                    <a:pos x="0" y="528"/>
                  </a:cxn>
                  <a:cxn ang="0">
                    <a:pos x="51" y="124"/>
                  </a:cxn>
                  <a:cxn ang="0">
                    <a:pos x="66" y="0"/>
                  </a:cxn>
                </a:cxnLst>
                <a:rect l="0" t="0" r="r" b="b"/>
                <a:pathLst>
                  <a:path w="544" h="540">
                    <a:moveTo>
                      <a:pt x="66" y="0"/>
                    </a:moveTo>
                    <a:lnTo>
                      <a:pt x="544" y="21"/>
                    </a:lnTo>
                    <a:lnTo>
                      <a:pt x="521" y="498"/>
                    </a:lnTo>
                    <a:lnTo>
                      <a:pt x="366" y="490"/>
                    </a:lnTo>
                    <a:lnTo>
                      <a:pt x="220" y="485"/>
                    </a:lnTo>
                    <a:lnTo>
                      <a:pt x="220" y="504"/>
                    </a:lnTo>
                    <a:lnTo>
                      <a:pt x="99" y="504"/>
                    </a:lnTo>
                    <a:lnTo>
                      <a:pt x="91" y="540"/>
                    </a:lnTo>
                    <a:lnTo>
                      <a:pt x="0" y="528"/>
                    </a:lnTo>
                    <a:lnTo>
                      <a:pt x="51" y="124"/>
                    </a:lnTo>
                    <a:lnTo>
                      <a:pt x="66" y="0"/>
                    </a:lnTo>
                    <a:close/>
                  </a:path>
                </a:pathLst>
              </a:custGeom>
              <a:grp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4" name="Freeform 29"/>
              <p:cNvSpPr>
                <a:spLocks/>
              </p:cNvSpPr>
              <p:nvPr/>
            </p:nvSpPr>
            <p:spPr bwMode="gray">
              <a:xfrm>
                <a:off x="1724" y="2445"/>
                <a:ext cx="1236" cy="1124"/>
              </a:xfrm>
              <a:custGeom>
                <a:avLst/>
                <a:gdLst/>
                <a:ahLst/>
                <a:cxnLst>
                  <a:cxn ang="0">
                    <a:pos x="320" y="0"/>
                  </a:cxn>
                  <a:cxn ang="0">
                    <a:pos x="564" y="8"/>
                  </a:cxn>
                  <a:cxn ang="0">
                    <a:pos x="564" y="194"/>
                  </a:cxn>
                  <a:cxn ang="0">
                    <a:pos x="688" y="245"/>
                  </a:cxn>
                  <a:cxn ang="0">
                    <a:pos x="723" y="228"/>
                  </a:cxn>
                  <a:cxn ang="0">
                    <a:pos x="804" y="268"/>
                  </a:cxn>
                  <a:cxn ang="0">
                    <a:pos x="853" y="265"/>
                  </a:cxn>
                  <a:cxn ang="0">
                    <a:pos x="947" y="225"/>
                  </a:cxn>
                  <a:cxn ang="0">
                    <a:pos x="1001" y="264"/>
                  </a:cxn>
                  <a:cxn ang="0">
                    <a:pos x="1048" y="274"/>
                  </a:cxn>
                  <a:cxn ang="0">
                    <a:pos x="1048" y="425"/>
                  </a:cxn>
                  <a:cxn ang="0">
                    <a:pos x="1104" y="520"/>
                  </a:cxn>
                  <a:cxn ang="0">
                    <a:pos x="1091" y="648"/>
                  </a:cxn>
                  <a:cxn ang="0">
                    <a:pos x="1031" y="700"/>
                  </a:cxn>
                  <a:cxn ang="0">
                    <a:pos x="1018" y="652"/>
                  </a:cxn>
                  <a:cxn ang="0">
                    <a:pos x="1001" y="674"/>
                  </a:cxn>
                  <a:cxn ang="0">
                    <a:pos x="1014" y="704"/>
                  </a:cxn>
                  <a:cxn ang="0">
                    <a:pos x="907" y="781"/>
                  </a:cxn>
                  <a:cxn ang="0">
                    <a:pos x="881" y="785"/>
                  </a:cxn>
                  <a:cxn ang="0">
                    <a:pos x="825" y="824"/>
                  </a:cxn>
                  <a:cxn ang="0">
                    <a:pos x="825" y="845"/>
                  </a:cxn>
                  <a:cxn ang="0">
                    <a:pos x="808" y="850"/>
                  </a:cxn>
                  <a:cxn ang="0">
                    <a:pos x="821" y="875"/>
                  </a:cxn>
                  <a:cxn ang="0">
                    <a:pos x="791" y="914"/>
                  </a:cxn>
                  <a:cxn ang="0">
                    <a:pos x="808" y="970"/>
                  </a:cxn>
                  <a:cxn ang="0">
                    <a:pos x="825" y="988"/>
                  </a:cxn>
                  <a:cxn ang="0">
                    <a:pos x="821" y="1022"/>
                  </a:cxn>
                  <a:cxn ang="0">
                    <a:pos x="778" y="1022"/>
                  </a:cxn>
                  <a:cxn ang="0">
                    <a:pos x="740" y="1005"/>
                  </a:cxn>
                  <a:cxn ang="0">
                    <a:pos x="714" y="1009"/>
                  </a:cxn>
                  <a:cxn ang="0">
                    <a:pos x="628" y="979"/>
                  </a:cxn>
                  <a:cxn ang="0">
                    <a:pos x="590" y="862"/>
                  </a:cxn>
                  <a:cxn ang="0">
                    <a:pos x="530" y="807"/>
                  </a:cxn>
                  <a:cxn ang="0">
                    <a:pos x="477" y="704"/>
                  </a:cxn>
                  <a:cxn ang="0">
                    <a:pos x="453" y="694"/>
                  </a:cxn>
                  <a:cxn ang="0">
                    <a:pos x="424" y="668"/>
                  </a:cxn>
                  <a:cxn ang="0">
                    <a:pos x="397" y="668"/>
                  </a:cxn>
                  <a:cxn ang="0">
                    <a:pos x="355" y="660"/>
                  </a:cxn>
                  <a:cxn ang="0">
                    <a:pos x="324" y="668"/>
                  </a:cxn>
                  <a:cxn ang="0">
                    <a:pos x="303" y="720"/>
                  </a:cxn>
                  <a:cxn ang="0">
                    <a:pos x="270" y="728"/>
                  </a:cxn>
                  <a:cxn ang="0">
                    <a:pos x="200" y="688"/>
                  </a:cxn>
                  <a:cxn ang="0">
                    <a:pos x="158" y="640"/>
                  </a:cxn>
                  <a:cxn ang="0">
                    <a:pos x="151" y="581"/>
                  </a:cxn>
                  <a:cxn ang="0">
                    <a:pos x="121" y="541"/>
                  </a:cxn>
                  <a:cxn ang="0">
                    <a:pos x="51" y="485"/>
                  </a:cxn>
                  <a:cxn ang="0">
                    <a:pos x="0" y="427"/>
                  </a:cxn>
                  <a:cxn ang="0">
                    <a:pos x="0" y="402"/>
                  </a:cxn>
                  <a:cxn ang="0">
                    <a:pos x="167" y="404"/>
                  </a:cxn>
                  <a:cxn ang="0">
                    <a:pos x="303" y="415"/>
                  </a:cxn>
                  <a:cxn ang="0">
                    <a:pos x="320" y="0"/>
                  </a:cxn>
                </a:cxnLst>
                <a:rect l="0" t="0" r="r" b="b"/>
                <a:pathLst>
                  <a:path w="1104" h="1022">
                    <a:moveTo>
                      <a:pt x="320" y="0"/>
                    </a:moveTo>
                    <a:lnTo>
                      <a:pt x="564" y="8"/>
                    </a:lnTo>
                    <a:lnTo>
                      <a:pt x="564" y="194"/>
                    </a:lnTo>
                    <a:lnTo>
                      <a:pt x="688" y="245"/>
                    </a:lnTo>
                    <a:lnTo>
                      <a:pt x="723" y="228"/>
                    </a:lnTo>
                    <a:lnTo>
                      <a:pt x="804" y="268"/>
                    </a:lnTo>
                    <a:lnTo>
                      <a:pt x="853" y="265"/>
                    </a:lnTo>
                    <a:lnTo>
                      <a:pt x="947" y="225"/>
                    </a:lnTo>
                    <a:lnTo>
                      <a:pt x="1001" y="264"/>
                    </a:lnTo>
                    <a:lnTo>
                      <a:pt x="1048" y="274"/>
                    </a:lnTo>
                    <a:lnTo>
                      <a:pt x="1048" y="425"/>
                    </a:lnTo>
                    <a:lnTo>
                      <a:pt x="1104" y="520"/>
                    </a:lnTo>
                    <a:lnTo>
                      <a:pt x="1091" y="648"/>
                    </a:lnTo>
                    <a:lnTo>
                      <a:pt x="1031" y="700"/>
                    </a:lnTo>
                    <a:lnTo>
                      <a:pt x="1018" y="652"/>
                    </a:lnTo>
                    <a:lnTo>
                      <a:pt x="1001" y="674"/>
                    </a:lnTo>
                    <a:lnTo>
                      <a:pt x="1014" y="704"/>
                    </a:lnTo>
                    <a:lnTo>
                      <a:pt x="907" y="781"/>
                    </a:lnTo>
                    <a:lnTo>
                      <a:pt x="881" y="785"/>
                    </a:lnTo>
                    <a:lnTo>
                      <a:pt x="825" y="824"/>
                    </a:lnTo>
                    <a:lnTo>
                      <a:pt x="825" y="845"/>
                    </a:lnTo>
                    <a:lnTo>
                      <a:pt x="808" y="850"/>
                    </a:lnTo>
                    <a:lnTo>
                      <a:pt x="821" y="875"/>
                    </a:lnTo>
                    <a:lnTo>
                      <a:pt x="791" y="914"/>
                    </a:lnTo>
                    <a:lnTo>
                      <a:pt x="808" y="970"/>
                    </a:lnTo>
                    <a:lnTo>
                      <a:pt x="825" y="988"/>
                    </a:lnTo>
                    <a:lnTo>
                      <a:pt x="821" y="1022"/>
                    </a:lnTo>
                    <a:lnTo>
                      <a:pt x="778" y="1022"/>
                    </a:lnTo>
                    <a:lnTo>
                      <a:pt x="740" y="1005"/>
                    </a:lnTo>
                    <a:lnTo>
                      <a:pt x="714" y="1009"/>
                    </a:lnTo>
                    <a:lnTo>
                      <a:pt x="628" y="979"/>
                    </a:lnTo>
                    <a:lnTo>
                      <a:pt x="590" y="862"/>
                    </a:lnTo>
                    <a:lnTo>
                      <a:pt x="530" y="807"/>
                    </a:lnTo>
                    <a:lnTo>
                      <a:pt x="477" y="704"/>
                    </a:lnTo>
                    <a:lnTo>
                      <a:pt x="453" y="694"/>
                    </a:lnTo>
                    <a:lnTo>
                      <a:pt x="424" y="668"/>
                    </a:lnTo>
                    <a:lnTo>
                      <a:pt x="397" y="668"/>
                    </a:lnTo>
                    <a:lnTo>
                      <a:pt x="355" y="660"/>
                    </a:lnTo>
                    <a:lnTo>
                      <a:pt x="324" y="668"/>
                    </a:lnTo>
                    <a:lnTo>
                      <a:pt x="303" y="720"/>
                    </a:lnTo>
                    <a:lnTo>
                      <a:pt x="270" y="728"/>
                    </a:lnTo>
                    <a:lnTo>
                      <a:pt x="200" y="688"/>
                    </a:lnTo>
                    <a:lnTo>
                      <a:pt x="158" y="640"/>
                    </a:lnTo>
                    <a:lnTo>
                      <a:pt x="151" y="581"/>
                    </a:lnTo>
                    <a:lnTo>
                      <a:pt x="121" y="541"/>
                    </a:lnTo>
                    <a:lnTo>
                      <a:pt x="51" y="485"/>
                    </a:lnTo>
                    <a:lnTo>
                      <a:pt x="0" y="427"/>
                    </a:lnTo>
                    <a:lnTo>
                      <a:pt x="0" y="402"/>
                    </a:lnTo>
                    <a:lnTo>
                      <a:pt x="167" y="404"/>
                    </a:lnTo>
                    <a:lnTo>
                      <a:pt x="303" y="415"/>
                    </a:lnTo>
                    <a:lnTo>
                      <a:pt x="320" y="0"/>
                    </a:lnTo>
                    <a:close/>
                  </a:path>
                </a:pathLst>
              </a:custGeom>
              <a:solidFill>
                <a:srgbClr val="DF930B"/>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5" name="Freeform 30"/>
              <p:cNvSpPr>
                <a:spLocks/>
              </p:cNvSpPr>
              <p:nvPr/>
            </p:nvSpPr>
            <p:spPr bwMode="gray">
              <a:xfrm>
                <a:off x="2039" y="1081"/>
                <a:ext cx="596" cy="341"/>
              </a:xfrm>
              <a:custGeom>
                <a:avLst/>
                <a:gdLst/>
                <a:ahLst/>
                <a:cxnLst>
                  <a:cxn ang="0">
                    <a:pos x="1" y="0"/>
                  </a:cxn>
                  <a:cxn ang="0">
                    <a:pos x="445" y="10"/>
                  </a:cxn>
                  <a:cxn ang="0">
                    <a:pos x="478" y="101"/>
                  </a:cxn>
                  <a:cxn ang="0">
                    <a:pos x="510" y="171"/>
                  </a:cxn>
                  <a:cxn ang="0">
                    <a:pos x="531" y="286"/>
                  </a:cxn>
                  <a:cxn ang="0">
                    <a:pos x="518" y="311"/>
                  </a:cxn>
                  <a:cxn ang="0">
                    <a:pos x="354" y="307"/>
                  </a:cxn>
                  <a:cxn ang="0">
                    <a:pos x="0" y="301"/>
                  </a:cxn>
                  <a:cxn ang="0">
                    <a:pos x="1" y="0"/>
                  </a:cxn>
                </a:cxnLst>
                <a:rect l="0" t="0" r="r" b="b"/>
                <a:pathLst>
                  <a:path w="531" h="311">
                    <a:moveTo>
                      <a:pt x="1" y="0"/>
                    </a:moveTo>
                    <a:lnTo>
                      <a:pt x="445" y="10"/>
                    </a:lnTo>
                    <a:lnTo>
                      <a:pt x="478" y="101"/>
                    </a:lnTo>
                    <a:lnTo>
                      <a:pt x="510" y="171"/>
                    </a:lnTo>
                    <a:lnTo>
                      <a:pt x="531" y="286"/>
                    </a:lnTo>
                    <a:lnTo>
                      <a:pt x="518" y="311"/>
                    </a:lnTo>
                    <a:lnTo>
                      <a:pt x="354" y="307"/>
                    </a:lnTo>
                    <a:lnTo>
                      <a:pt x="0" y="301"/>
                    </a:lnTo>
                    <a:lnTo>
                      <a:pt x="1" y="0"/>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6" name="Freeform 31"/>
              <p:cNvSpPr>
                <a:spLocks/>
              </p:cNvSpPr>
              <p:nvPr/>
            </p:nvSpPr>
            <p:spPr bwMode="gray">
              <a:xfrm>
                <a:off x="2022" y="1408"/>
                <a:ext cx="627" cy="401"/>
              </a:xfrm>
              <a:custGeom>
                <a:avLst/>
                <a:gdLst/>
                <a:ahLst/>
                <a:cxnLst>
                  <a:cxn ang="0">
                    <a:pos x="10" y="0"/>
                  </a:cxn>
                  <a:cxn ang="0">
                    <a:pos x="9" y="141"/>
                  </a:cxn>
                  <a:cxn ang="0">
                    <a:pos x="0" y="307"/>
                  </a:cxn>
                  <a:cxn ang="0">
                    <a:pos x="406" y="313"/>
                  </a:cxn>
                  <a:cxn ang="0">
                    <a:pos x="449" y="336"/>
                  </a:cxn>
                  <a:cxn ang="0">
                    <a:pos x="479" y="304"/>
                  </a:cxn>
                  <a:cxn ang="0">
                    <a:pos x="559" y="364"/>
                  </a:cxn>
                  <a:cxn ang="0">
                    <a:pos x="548" y="301"/>
                  </a:cxn>
                  <a:cxn ang="0">
                    <a:pos x="555" y="253"/>
                  </a:cxn>
                  <a:cxn ang="0">
                    <a:pos x="559" y="87"/>
                  </a:cxn>
                  <a:cxn ang="0">
                    <a:pos x="523" y="51"/>
                  </a:cxn>
                  <a:cxn ang="0">
                    <a:pos x="538" y="6"/>
                  </a:cxn>
                  <a:cxn ang="0">
                    <a:pos x="272" y="4"/>
                  </a:cxn>
                  <a:cxn ang="0">
                    <a:pos x="10" y="0"/>
                  </a:cxn>
                </a:cxnLst>
                <a:rect l="0" t="0" r="r" b="b"/>
                <a:pathLst>
                  <a:path w="559" h="364">
                    <a:moveTo>
                      <a:pt x="10" y="0"/>
                    </a:moveTo>
                    <a:lnTo>
                      <a:pt x="9" y="141"/>
                    </a:lnTo>
                    <a:lnTo>
                      <a:pt x="0" y="307"/>
                    </a:lnTo>
                    <a:lnTo>
                      <a:pt x="406" y="313"/>
                    </a:lnTo>
                    <a:lnTo>
                      <a:pt x="449" y="336"/>
                    </a:lnTo>
                    <a:lnTo>
                      <a:pt x="479" y="304"/>
                    </a:lnTo>
                    <a:lnTo>
                      <a:pt x="559" y="364"/>
                    </a:lnTo>
                    <a:lnTo>
                      <a:pt x="548" y="301"/>
                    </a:lnTo>
                    <a:lnTo>
                      <a:pt x="555" y="253"/>
                    </a:lnTo>
                    <a:lnTo>
                      <a:pt x="559" y="87"/>
                    </a:lnTo>
                    <a:lnTo>
                      <a:pt x="523" y="51"/>
                    </a:lnTo>
                    <a:lnTo>
                      <a:pt x="538" y="6"/>
                    </a:lnTo>
                    <a:lnTo>
                      <a:pt x="272" y="4"/>
                    </a:lnTo>
                    <a:lnTo>
                      <a:pt x="10" y="0"/>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7" name="Freeform 32"/>
              <p:cNvSpPr>
                <a:spLocks/>
              </p:cNvSpPr>
              <p:nvPr/>
            </p:nvSpPr>
            <p:spPr bwMode="gray">
              <a:xfrm>
                <a:off x="2016" y="1736"/>
                <a:ext cx="745" cy="330"/>
              </a:xfrm>
              <a:custGeom>
                <a:avLst/>
                <a:gdLst/>
                <a:ahLst/>
                <a:cxnLst>
                  <a:cxn ang="0">
                    <a:pos x="7" y="0"/>
                  </a:cxn>
                  <a:cxn ang="0">
                    <a:pos x="0" y="198"/>
                  </a:cxn>
                  <a:cxn ang="0">
                    <a:pos x="150" y="203"/>
                  </a:cxn>
                  <a:cxn ang="0">
                    <a:pos x="148" y="300"/>
                  </a:cxn>
                  <a:cxn ang="0">
                    <a:pos x="351" y="297"/>
                  </a:cxn>
                  <a:cxn ang="0">
                    <a:pos x="533" y="294"/>
                  </a:cxn>
                  <a:cxn ang="0">
                    <a:pos x="666" y="297"/>
                  </a:cxn>
                  <a:cxn ang="0">
                    <a:pos x="624" y="213"/>
                  </a:cxn>
                  <a:cxn ang="0">
                    <a:pos x="596" y="134"/>
                  </a:cxn>
                  <a:cxn ang="0">
                    <a:pos x="564" y="53"/>
                  </a:cxn>
                  <a:cxn ang="0">
                    <a:pos x="488" y="1"/>
                  </a:cxn>
                  <a:cxn ang="0">
                    <a:pos x="454" y="31"/>
                  </a:cxn>
                  <a:cxn ang="0">
                    <a:pos x="413" y="10"/>
                  </a:cxn>
                  <a:cxn ang="0">
                    <a:pos x="231" y="4"/>
                  </a:cxn>
                  <a:cxn ang="0">
                    <a:pos x="7" y="0"/>
                  </a:cxn>
                </a:cxnLst>
                <a:rect l="0" t="0" r="r" b="b"/>
                <a:pathLst>
                  <a:path w="666" h="300">
                    <a:moveTo>
                      <a:pt x="7" y="0"/>
                    </a:moveTo>
                    <a:lnTo>
                      <a:pt x="0" y="198"/>
                    </a:lnTo>
                    <a:lnTo>
                      <a:pt x="150" y="203"/>
                    </a:lnTo>
                    <a:lnTo>
                      <a:pt x="148" y="300"/>
                    </a:lnTo>
                    <a:lnTo>
                      <a:pt x="351" y="297"/>
                    </a:lnTo>
                    <a:lnTo>
                      <a:pt x="533" y="294"/>
                    </a:lnTo>
                    <a:lnTo>
                      <a:pt x="666" y="297"/>
                    </a:lnTo>
                    <a:lnTo>
                      <a:pt x="624" y="213"/>
                    </a:lnTo>
                    <a:lnTo>
                      <a:pt x="596" y="134"/>
                    </a:lnTo>
                    <a:lnTo>
                      <a:pt x="564" y="53"/>
                    </a:lnTo>
                    <a:lnTo>
                      <a:pt x="488" y="1"/>
                    </a:lnTo>
                    <a:lnTo>
                      <a:pt x="454" y="31"/>
                    </a:lnTo>
                    <a:lnTo>
                      <a:pt x="413" y="10"/>
                    </a:lnTo>
                    <a:lnTo>
                      <a:pt x="231" y="4"/>
                    </a:lnTo>
                    <a:lnTo>
                      <a:pt x="7" y="0"/>
                    </a:lnTo>
                    <a:close/>
                  </a:path>
                </a:pathLst>
              </a:custGeom>
              <a:solidFill>
                <a:srgbClr val="DF930B"/>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dirty="0">
                  <a:ln>
                    <a:noFill/>
                  </a:ln>
                  <a:solidFill>
                    <a:srgbClr val="E3E3E3"/>
                  </a:solidFill>
                  <a:effectLst/>
                  <a:uLnTx/>
                  <a:uFillTx/>
                  <a:ea typeface="Arial Unicode MS" pitchFamily="34" charset="-128"/>
                  <a:cs typeface="Arial Unicode MS" pitchFamily="34" charset="-128"/>
                </a:endParaRPr>
              </a:p>
            </p:txBody>
          </p:sp>
          <p:sp>
            <p:nvSpPr>
              <p:cNvPr id="378" name="Freeform 33"/>
              <p:cNvSpPr>
                <a:spLocks/>
              </p:cNvSpPr>
              <p:nvPr/>
            </p:nvSpPr>
            <p:spPr bwMode="gray">
              <a:xfrm>
                <a:off x="2171" y="2062"/>
                <a:ext cx="656" cy="331"/>
              </a:xfrm>
              <a:custGeom>
                <a:avLst/>
                <a:gdLst/>
                <a:ahLst/>
                <a:cxnLst>
                  <a:cxn ang="0">
                    <a:pos x="6" y="2"/>
                  </a:cxn>
                  <a:cxn ang="0">
                    <a:pos x="5" y="174"/>
                  </a:cxn>
                  <a:cxn ang="0">
                    <a:pos x="0" y="295"/>
                  </a:cxn>
                  <a:cxn ang="0">
                    <a:pos x="586" y="298"/>
                  </a:cxn>
                  <a:cxn ang="0">
                    <a:pos x="575" y="142"/>
                  </a:cxn>
                  <a:cxn ang="0">
                    <a:pos x="575" y="84"/>
                  </a:cxn>
                  <a:cxn ang="0">
                    <a:pos x="527" y="48"/>
                  </a:cxn>
                  <a:cxn ang="0">
                    <a:pos x="542" y="17"/>
                  </a:cxn>
                  <a:cxn ang="0">
                    <a:pos x="522" y="0"/>
                  </a:cxn>
                  <a:cxn ang="0">
                    <a:pos x="256" y="2"/>
                  </a:cxn>
                  <a:cxn ang="0">
                    <a:pos x="6" y="2"/>
                  </a:cxn>
                </a:cxnLst>
                <a:rect l="0" t="0" r="r" b="b"/>
                <a:pathLst>
                  <a:path w="586" h="298">
                    <a:moveTo>
                      <a:pt x="6" y="2"/>
                    </a:moveTo>
                    <a:lnTo>
                      <a:pt x="5" y="174"/>
                    </a:lnTo>
                    <a:lnTo>
                      <a:pt x="0" y="295"/>
                    </a:lnTo>
                    <a:lnTo>
                      <a:pt x="586" y="298"/>
                    </a:lnTo>
                    <a:lnTo>
                      <a:pt x="575" y="142"/>
                    </a:lnTo>
                    <a:lnTo>
                      <a:pt x="575" y="84"/>
                    </a:lnTo>
                    <a:lnTo>
                      <a:pt x="527" y="48"/>
                    </a:lnTo>
                    <a:lnTo>
                      <a:pt x="542" y="17"/>
                    </a:lnTo>
                    <a:lnTo>
                      <a:pt x="522" y="0"/>
                    </a:lnTo>
                    <a:lnTo>
                      <a:pt x="256" y="2"/>
                    </a:lnTo>
                    <a:lnTo>
                      <a:pt x="6" y="2"/>
                    </a:lnTo>
                    <a:close/>
                  </a:path>
                </a:pathLst>
              </a:custGeom>
              <a:solidFill>
                <a:srgbClr val="DF930B"/>
              </a:solidFill>
              <a:ln w="9525" cap="flat" cmpd="sng">
                <a:solidFill>
                  <a:srgbClr val="FFFFFF"/>
                </a:solidFill>
                <a:prstDash val="solid"/>
                <a:round/>
                <a:headEnd type="none" w="med" len="med"/>
                <a:tailEnd type="none" w="med" len="med"/>
              </a:ln>
              <a:effectLst/>
            </p:spPr>
            <p:txBody>
              <a:bodyPr wrap="none" anchor="ct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79" name="Freeform 34"/>
              <p:cNvSpPr>
                <a:spLocks/>
              </p:cNvSpPr>
              <p:nvPr/>
            </p:nvSpPr>
            <p:spPr bwMode="gray">
              <a:xfrm>
                <a:off x="2082" y="2384"/>
                <a:ext cx="767" cy="363"/>
              </a:xfrm>
              <a:custGeom>
                <a:avLst/>
                <a:gdLst/>
                <a:ahLst/>
                <a:cxnLst>
                  <a:cxn ang="0">
                    <a:pos x="4" y="0"/>
                  </a:cxn>
                  <a:cxn ang="0">
                    <a:pos x="0" y="59"/>
                  </a:cxn>
                  <a:cxn ang="0">
                    <a:pos x="243" y="67"/>
                  </a:cxn>
                  <a:cxn ang="0">
                    <a:pos x="244" y="254"/>
                  </a:cxn>
                  <a:cxn ang="0">
                    <a:pos x="368" y="306"/>
                  </a:cxn>
                  <a:cxn ang="0">
                    <a:pos x="403" y="287"/>
                  </a:cxn>
                  <a:cxn ang="0">
                    <a:pos x="481" y="329"/>
                  </a:cxn>
                  <a:cxn ang="0">
                    <a:pos x="533" y="327"/>
                  </a:cxn>
                  <a:cxn ang="0">
                    <a:pos x="627" y="287"/>
                  </a:cxn>
                  <a:cxn ang="0">
                    <a:pos x="683" y="326"/>
                  </a:cxn>
                  <a:cxn ang="0">
                    <a:pos x="683" y="123"/>
                  </a:cxn>
                  <a:cxn ang="0">
                    <a:pos x="665" y="4"/>
                  </a:cxn>
                  <a:cxn ang="0">
                    <a:pos x="4" y="0"/>
                  </a:cxn>
                </a:cxnLst>
                <a:rect l="0" t="0" r="r" b="b"/>
                <a:pathLst>
                  <a:path w="683" h="329">
                    <a:moveTo>
                      <a:pt x="4" y="0"/>
                    </a:moveTo>
                    <a:lnTo>
                      <a:pt x="0" y="59"/>
                    </a:lnTo>
                    <a:lnTo>
                      <a:pt x="243" y="67"/>
                    </a:lnTo>
                    <a:lnTo>
                      <a:pt x="244" y="254"/>
                    </a:lnTo>
                    <a:lnTo>
                      <a:pt x="368" y="306"/>
                    </a:lnTo>
                    <a:lnTo>
                      <a:pt x="403" y="287"/>
                    </a:lnTo>
                    <a:lnTo>
                      <a:pt x="481" y="329"/>
                    </a:lnTo>
                    <a:lnTo>
                      <a:pt x="533" y="327"/>
                    </a:lnTo>
                    <a:lnTo>
                      <a:pt x="627" y="287"/>
                    </a:lnTo>
                    <a:lnTo>
                      <a:pt x="683" y="326"/>
                    </a:lnTo>
                    <a:lnTo>
                      <a:pt x="683" y="123"/>
                    </a:lnTo>
                    <a:lnTo>
                      <a:pt x="665" y="4"/>
                    </a:lnTo>
                    <a:lnTo>
                      <a:pt x="4" y="0"/>
                    </a:lnTo>
                    <a:close/>
                  </a:path>
                </a:pathLst>
              </a:custGeom>
              <a:grp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0" name="Freeform 35"/>
              <p:cNvSpPr>
                <a:spLocks/>
              </p:cNvSpPr>
              <p:nvPr/>
            </p:nvSpPr>
            <p:spPr bwMode="gray">
              <a:xfrm>
                <a:off x="2834" y="2400"/>
                <a:ext cx="428" cy="395"/>
              </a:xfrm>
              <a:custGeom>
                <a:avLst/>
                <a:gdLst/>
                <a:ahLst/>
                <a:cxnLst>
                  <a:cxn ang="0">
                    <a:pos x="0" y="33"/>
                  </a:cxn>
                  <a:cxn ang="0">
                    <a:pos x="151" y="14"/>
                  </a:cxn>
                  <a:cxn ang="0">
                    <a:pos x="338" y="0"/>
                  </a:cxn>
                  <a:cxn ang="0">
                    <a:pos x="328" y="47"/>
                  </a:cxn>
                  <a:cxn ang="0">
                    <a:pos x="370" y="37"/>
                  </a:cxn>
                  <a:cxn ang="0">
                    <a:pos x="384" y="68"/>
                  </a:cxn>
                  <a:cxn ang="0">
                    <a:pos x="341" y="97"/>
                  </a:cxn>
                  <a:cxn ang="0">
                    <a:pos x="351" y="147"/>
                  </a:cxn>
                  <a:cxn ang="0">
                    <a:pos x="307" y="230"/>
                  </a:cxn>
                  <a:cxn ang="0">
                    <a:pos x="274" y="281"/>
                  </a:cxn>
                  <a:cxn ang="0">
                    <a:pos x="293" y="347"/>
                  </a:cxn>
                  <a:cxn ang="0">
                    <a:pos x="55" y="358"/>
                  </a:cxn>
                  <a:cxn ang="0">
                    <a:pos x="54" y="318"/>
                  </a:cxn>
                  <a:cxn ang="0">
                    <a:pos x="7" y="310"/>
                  </a:cxn>
                  <a:cxn ang="0">
                    <a:pos x="7" y="97"/>
                  </a:cxn>
                  <a:cxn ang="0">
                    <a:pos x="0" y="33"/>
                  </a:cxn>
                </a:cxnLst>
                <a:rect l="0" t="0" r="r" b="b"/>
                <a:pathLst>
                  <a:path w="384" h="358">
                    <a:moveTo>
                      <a:pt x="0" y="33"/>
                    </a:moveTo>
                    <a:lnTo>
                      <a:pt x="151" y="14"/>
                    </a:lnTo>
                    <a:lnTo>
                      <a:pt x="338" y="0"/>
                    </a:lnTo>
                    <a:lnTo>
                      <a:pt x="328" y="47"/>
                    </a:lnTo>
                    <a:lnTo>
                      <a:pt x="370" y="37"/>
                    </a:lnTo>
                    <a:lnTo>
                      <a:pt x="384" y="68"/>
                    </a:lnTo>
                    <a:lnTo>
                      <a:pt x="341" y="97"/>
                    </a:lnTo>
                    <a:lnTo>
                      <a:pt x="351" y="147"/>
                    </a:lnTo>
                    <a:lnTo>
                      <a:pt x="307" y="230"/>
                    </a:lnTo>
                    <a:lnTo>
                      <a:pt x="274" y="281"/>
                    </a:lnTo>
                    <a:lnTo>
                      <a:pt x="293" y="347"/>
                    </a:lnTo>
                    <a:lnTo>
                      <a:pt x="55" y="358"/>
                    </a:lnTo>
                    <a:lnTo>
                      <a:pt x="54" y="318"/>
                    </a:lnTo>
                    <a:lnTo>
                      <a:pt x="7" y="310"/>
                    </a:lnTo>
                    <a:lnTo>
                      <a:pt x="7" y="97"/>
                    </a:lnTo>
                    <a:lnTo>
                      <a:pt x="0" y="33"/>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1" name="Freeform 36"/>
              <p:cNvSpPr>
                <a:spLocks/>
              </p:cNvSpPr>
              <p:nvPr/>
            </p:nvSpPr>
            <p:spPr bwMode="gray">
              <a:xfrm>
                <a:off x="2894" y="2776"/>
                <a:ext cx="526" cy="414"/>
              </a:xfrm>
              <a:custGeom>
                <a:avLst/>
                <a:gdLst/>
                <a:ahLst/>
                <a:cxnLst>
                  <a:cxn ang="0">
                    <a:pos x="0" y="9"/>
                  </a:cxn>
                  <a:cxn ang="0">
                    <a:pos x="235" y="0"/>
                  </a:cxn>
                  <a:cxn ang="0">
                    <a:pos x="276" y="78"/>
                  </a:cxn>
                  <a:cxn ang="0">
                    <a:pos x="240" y="169"/>
                  </a:cxn>
                  <a:cxn ang="0">
                    <a:pos x="229" y="210"/>
                  </a:cxn>
                  <a:cxn ang="0">
                    <a:pos x="386" y="193"/>
                  </a:cxn>
                  <a:cxn ang="0">
                    <a:pos x="396" y="253"/>
                  </a:cxn>
                  <a:cxn ang="0">
                    <a:pos x="349" y="248"/>
                  </a:cxn>
                  <a:cxn ang="0">
                    <a:pos x="328" y="273"/>
                  </a:cxn>
                  <a:cxn ang="0">
                    <a:pos x="352" y="290"/>
                  </a:cxn>
                  <a:cxn ang="0">
                    <a:pos x="395" y="270"/>
                  </a:cxn>
                  <a:cxn ang="0">
                    <a:pos x="396" y="299"/>
                  </a:cxn>
                  <a:cxn ang="0">
                    <a:pos x="422" y="275"/>
                  </a:cxn>
                  <a:cxn ang="0">
                    <a:pos x="439" y="275"/>
                  </a:cxn>
                  <a:cxn ang="0">
                    <a:pos x="419" y="325"/>
                  </a:cxn>
                  <a:cxn ang="0">
                    <a:pos x="458" y="333"/>
                  </a:cxn>
                  <a:cxn ang="0">
                    <a:pos x="469" y="360"/>
                  </a:cxn>
                  <a:cxn ang="0">
                    <a:pos x="452" y="369"/>
                  </a:cxn>
                  <a:cxn ang="0">
                    <a:pos x="428" y="352"/>
                  </a:cxn>
                  <a:cxn ang="0">
                    <a:pos x="382" y="339"/>
                  </a:cxn>
                  <a:cxn ang="0">
                    <a:pos x="392" y="372"/>
                  </a:cxn>
                  <a:cxn ang="0">
                    <a:pos x="369" y="376"/>
                  </a:cxn>
                  <a:cxn ang="0">
                    <a:pos x="350" y="346"/>
                  </a:cxn>
                  <a:cxn ang="0">
                    <a:pos x="339" y="365"/>
                  </a:cxn>
                  <a:cxn ang="0">
                    <a:pos x="270" y="365"/>
                  </a:cxn>
                  <a:cxn ang="0">
                    <a:pos x="270" y="346"/>
                  </a:cxn>
                  <a:cxn ang="0">
                    <a:pos x="245" y="325"/>
                  </a:cxn>
                  <a:cxn ang="0">
                    <a:pos x="193" y="322"/>
                  </a:cxn>
                  <a:cxn ang="0">
                    <a:pos x="236" y="346"/>
                  </a:cxn>
                  <a:cxn ang="0">
                    <a:pos x="176" y="359"/>
                  </a:cxn>
                  <a:cxn ang="0">
                    <a:pos x="82" y="342"/>
                  </a:cxn>
                  <a:cxn ang="0">
                    <a:pos x="46" y="346"/>
                  </a:cxn>
                  <a:cxn ang="0">
                    <a:pos x="59" y="220"/>
                  </a:cxn>
                  <a:cxn ang="0">
                    <a:pos x="2" y="120"/>
                  </a:cxn>
                  <a:cxn ang="0">
                    <a:pos x="0" y="9"/>
                  </a:cxn>
                </a:cxnLst>
                <a:rect l="0" t="0" r="r" b="b"/>
                <a:pathLst>
                  <a:path w="469" h="376">
                    <a:moveTo>
                      <a:pt x="0" y="9"/>
                    </a:moveTo>
                    <a:lnTo>
                      <a:pt x="235" y="0"/>
                    </a:lnTo>
                    <a:lnTo>
                      <a:pt x="276" y="78"/>
                    </a:lnTo>
                    <a:lnTo>
                      <a:pt x="240" y="169"/>
                    </a:lnTo>
                    <a:lnTo>
                      <a:pt x="229" y="210"/>
                    </a:lnTo>
                    <a:lnTo>
                      <a:pt x="386" y="193"/>
                    </a:lnTo>
                    <a:lnTo>
                      <a:pt x="396" y="253"/>
                    </a:lnTo>
                    <a:lnTo>
                      <a:pt x="349" y="248"/>
                    </a:lnTo>
                    <a:lnTo>
                      <a:pt x="328" y="273"/>
                    </a:lnTo>
                    <a:lnTo>
                      <a:pt x="352" y="290"/>
                    </a:lnTo>
                    <a:lnTo>
                      <a:pt x="395" y="270"/>
                    </a:lnTo>
                    <a:lnTo>
                      <a:pt x="396" y="299"/>
                    </a:lnTo>
                    <a:lnTo>
                      <a:pt x="422" y="275"/>
                    </a:lnTo>
                    <a:lnTo>
                      <a:pt x="439" y="275"/>
                    </a:lnTo>
                    <a:lnTo>
                      <a:pt x="419" y="325"/>
                    </a:lnTo>
                    <a:lnTo>
                      <a:pt x="458" y="333"/>
                    </a:lnTo>
                    <a:lnTo>
                      <a:pt x="469" y="360"/>
                    </a:lnTo>
                    <a:lnTo>
                      <a:pt x="452" y="369"/>
                    </a:lnTo>
                    <a:lnTo>
                      <a:pt x="428" y="352"/>
                    </a:lnTo>
                    <a:lnTo>
                      <a:pt x="382" y="339"/>
                    </a:lnTo>
                    <a:lnTo>
                      <a:pt x="392" y="372"/>
                    </a:lnTo>
                    <a:lnTo>
                      <a:pt x="369" y="376"/>
                    </a:lnTo>
                    <a:lnTo>
                      <a:pt x="350" y="346"/>
                    </a:lnTo>
                    <a:lnTo>
                      <a:pt x="339" y="365"/>
                    </a:lnTo>
                    <a:lnTo>
                      <a:pt x="270" y="365"/>
                    </a:lnTo>
                    <a:lnTo>
                      <a:pt x="270" y="346"/>
                    </a:lnTo>
                    <a:lnTo>
                      <a:pt x="245" y="325"/>
                    </a:lnTo>
                    <a:lnTo>
                      <a:pt x="193" y="322"/>
                    </a:lnTo>
                    <a:lnTo>
                      <a:pt x="236" y="346"/>
                    </a:lnTo>
                    <a:lnTo>
                      <a:pt x="176" y="359"/>
                    </a:lnTo>
                    <a:lnTo>
                      <a:pt x="82" y="342"/>
                    </a:lnTo>
                    <a:lnTo>
                      <a:pt x="46" y="346"/>
                    </a:lnTo>
                    <a:lnTo>
                      <a:pt x="59" y="220"/>
                    </a:lnTo>
                    <a:lnTo>
                      <a:pt x="2" y="120"/>
                    </a:lnTo>
                    <a:lnTo>
                      <a:pt x="0" y="9"/>
                    </a:lnTo>
                    <a:close/>
                  </a:path>
                </a:pathLst>
              </a:custGeom>
              <a:grp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2" name="Freeform 37"/>
              <p:cNvSpPr>
                <a:spLocks/>
              </p:cNvSpPr>
              <p:nvPr/>
            </p:nvSpPr>
            <p:spPr bwMode="gray">
              <a:xfrm>
                <a:off x="2534" y="1034"/>
                <a:ext cx="586" cy="648"/>
              </a:xfrm>
              <a:custGeom>
                <a:avLst/>
                <a:gdLst/>
                <a:ahLst/>
                <a:cxnLst>
                  <a:cxn ang="0">
                    <a:pos x="0" y="46"/>
                  </a:cxn>
                  <a:cxn ang="0">
                    <a:pos x="137" y="46"/>
                  </a:cxn>
                  <a:cxn ang="0">
                    <a:pos x="136" y="0"/>
                  </a:cxn>
                  <a:cxn ang="0">
                    <a:pos x="166" y="13"/>
                  </a:cxn>
                  <a:cxn ang="0">
                    <a:pos x="171" y="48"/>
                  </a:cxn>
                  <a:cxn ang="0">
                    <a:pos x="237" y="87"/>
                  </a:cxn>
                  <a:cxn ang="0">
                    <a:pos x="257" y="70"/>
                  </a:cxn>
                  <a:cxn ang="0">
                    <a:pos x="296" y="70"/>
                  </a:cxn>
                  <a:cxn ang="0">
                    <a:pos x="326" y="104"/>
                  </a:cxn>
                  <a:cxn ang="0">
                    <a:pos x="346" y="91"/>
                  </a:cxn>
                  <a:cxn ang="0">
                    <a:pos x="403" y="106"/>
                  </a:cxn>
                  <a:cxn ang="0">
                    <a:pos x="423" y="80"/>
                  </a:cxn>
                  <a:cxn ang="0">
                    <a:pos x="459" y="100"/>
                  </a:cxn>
                  <a:cxn ang="0">
                    <a:pos x="523" y="97"/>
                  </a:cxn>
                  <a:cxn ang="0">
                    <a:pos x="419" y="170"/>
                  </a:cxn>
                  <a:cxn ang="0">
                    <a:pos x="367" y="234"/>
                  </a:cxn>
                  <a:cxn ang="0">
                    <a:pos x="377" y="327"/>
                  </a:cxn>
                  <a:cxn ang="0">
                    <a:pos x="341" y="366"/>
                  </a:cxn>
                  <a:cxn ang="0">
                    <a:pos x="356" y="393"/>
                  </a:cxn>
                  <a:cxn ang="0">
                    <a:pos x="356" y="461"/>
                  </a:cxn>
                  <a:cxn ang="0">
                    <a:pos x="391" y="461"/>
                  </a:cxn>
                  <a:cxn ang="0">
                    <a:pos x="444" y="511"/>
                  </a:cxn>
                  <a:cxn ang="0">
                    <a:pos x="466" y="571"/>
                  </a:cxn>
                  <a:cxn ang="0">
                    <a:pos x="96" y="588"/>
                  </a:cxn>
                  <a:cxn ang="0">
                    <a:pos x="97" y="426"/>
                  </a:cxn>
                  <a:cxn ang="0">
                    <a:pos x="64" y="390"/>
                  </a:cxn>
                  <a:cxn ang="0">
                    <a:pos x="76" y="347"/>
                  </a:cxn>
                  <a:cxn ang="0">
                    <a:pos x="87" y="323"/>
                  </a:cxn>
                  <a:cxn ang="0">
                    <a:pos x="64" y="210"/>
                  </a:cxn>
                  <a:cxn ang="0">
                    <a:pos x="33" y="136"/>
                  </a:cxn>
                  <a:cxn ang="0">
                    <a:pos x="0" y="46"/>
                  </a:cxn>
                </a:cxnLst>
                <a:rect l="0" t="0" r="r" b="b"/>
                <a:pathLst>
                  <a:path w="523" h="588">
                    <a:moveTo>
                      <a:pt x="0" y="46"/>
                    </a:moveTo>
                    <a:lnTo>
                      <a:pt x="137" y="46"/>
                    </a:lnTo>
                    <a:lnTo>
                      <a:pt x="136" y="0"/>
                    </a:lnTo>
                    <a:lnTo>
                      <a:pt x="166" y="13"/>
                    </a:lnTo>
                    <a:lnTo>
                      <a:pt x="171" y="48"/>
                    </a:lnTo>
                    <a:lnTo>
                      <a:pt x="237" y="87"/>
                    </a:lnTo>
                    <a:lnTo>
                      <a:pt x="257" y="70"/>
                    </a:lnTo>
                    <a:lnTo>
                      <a:pt x="296" y="70"/>
                    </a:lnTo>
                    <a:lnTo>
                      <a:pt x="326" y="104"/>
                    </a:lnTo>
                    <a:lnTo>
                      <a:pt x="346" y="91"/>
                    </a:lnTo>
                    <a:lnTo>
                      <a:pt x="403" y="106"/>
                    </a:lnTo>
                    <a:lnTo>
                      <a:pt x="423" y="80"/>
                    </a:lnTo>
                    <a:lnTo>
                      <a:pt x="459" y="100"/>
                    </a:lnTo>
                    <a:lnTo>
                      <a:pt x="523" y="97"/>
                    </a:lnTo>
                    <a:lnTo>
                      <a:pt x="419" y="170"/>
                    </a:lnTo>
                    <a:lnTo>
                      <a:pt x="367" y="234"/>
                    </a:lnTo>
                    <a:lnTo>
                      <a:pt x="377" y="327"/>
                    </a:lnTo>
                    <a:lnTo>
                      <a:pt x="341" y="366"/>
                    </a:lnTo>
                    <a:lnTo>
                      <a:pt x="356" y="393"/>
                    </a:lnTo>
                    <a:lnTo>
                      <a:pt x="356" y="461"/>
                    </a:lnTo>
                    <a:lnTo>
                      <a:pt x="391" y="461"/>
                    </a:lnTo>
                    <a:lnTo>
                      <a:pt x="444" y="511"/>
                    </a:lnTo>
                    <a:lnTo>
                      <a:pt x="466" y="571"/>
                    </a:lnTo>
                    <a:lnTo>
                      <a:pt x="96" y="588"/>
                    </a:lnTo>
                    <a:lnTo>
                      <a:pt x="97" y="426"/>
                    </a:lnTo>
                    <a:lnTo>
                      <a:pt x="64" y="390"/>
                    </a:lnTo>
                    <a:lnTo>
                      <a:pt x="76" y="347"/>
                    </a:lnTo>
                    <a:lnTo>
                      <a:pt x="87" y="323"/>
                    </a:lnTo>
                    <a:lnTo>
                      <a:pt x="64" y="210"/>
                    </a:lnTo>
                    <a:lnTo>
                      <a:pt x="33" y="136"/>
                    </a:lnTo>
                    <a:lnTo>
                      <a:pt x="0" y="46"/>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3" name="Freeform 38"/>
              <p:cNvSpPr>
                <a:spLocks/>
              </p:cNvSpPr>
              <p:nvPr/>
            </p:nvSpPr>
            <p:spPr bwMode="gray">
              <a:xfrm>
                <a:off x="2915" y="1258"/>
                <a:ext cx="445" cy="512"/>
              </a:xfrm>
              <a:custGeom>
                <a:avLst/>
                <a:gdLst/>
                <a:ahLst/>
                <a:cxnLst>
                  <a:cxn ang="0">
                    <a:pos x="28" y="31"/>
                  </a:cxn>
                  <a:cxn ang="0">
                    <a:pos x="58" y="27"/>
                  </a:cxn>
                  <a:cxn ang="0">
                    <a:pos x="85" y="27"/>
                  </a:cxn>
                  <a:cxn ang="0">
                    <a:pos x="102" y="0"/>
                  </a:cxn>
                  <a:cxn ang="0">
                    <a:pos x="115" y="34"/>
                  </a:cxn>
                  <a:cxn ang="0">
                    <a:pos x="158" y="34"/>
                  </a:cxn>
                  <a:cxn ang="0">
                    <a:pos x="181" y="65"/>
                  </a:cxn>
                  <a:cxn ang="0">
                    <a:pos x="225" y="57"/>
                  </a:cxn>
                  <a:cxn ang="0">
                    <a:pos x="255" y="77"/>
                  </a:cxn>
                  <a:cxn ang="0">
                    <a:pos x="311" y="91"/>
                  </a:cxn>
                  <a:cxn ang="0">
                    <a:pos x="321" y="115"/>
                  </a:cxn>
                  <a:cxn ang="0">
                    <a:pos x="350" y="117"/>
                  </a:cxn>
                  <a:cxn ang="0">
                    <a:pos x="341" y="141"/>
                  </a:cxn>
                  <a:cxn ang="0">
                    <a:pos x="351" y="168"/>
                  </a:cxn>
                  <a:cxn ang="0">
                    <a:pos x="332" y="203"/>
                  </a:cxn>
                  <a:cxn ang="0">
                    <a:pos x="345" y="210"/>
                  </a:cxn>
                  <a:cxn ang="0">
                    <a:pos x="377" y="173"/>
                  </a:cxn>
                  <a:cxn ang="0">
                    <a:pos x="375" y="160"/>
                  </a:cxn>
                  <a:cxn ang="0">
                    <a:pos x="388" y="154"/>
                  </a:cxn>
                  <a:cxn ang="0">
                    <a:pos x="397" y="173"/>
                  </a:cxn>
                  <a:cxn ang="0">
                    <a:pos x="372" y="198"/>
                  </a:cxn>
                  <a:cxn ang="0">
                    <a:pos x="362" y="257"/>
                  </a:cxn>
                  <a:cxn ang="0">
                    <a:pos x="362" y="355"/>
                  </a:cxn>
                  <a:cxn ang="0">
                    <a:pos x="377" y="373"/>
                  </a:cxn>
                  <a:cxn ang="0">
                    <a:pos x="371" y="434"/>
                  </a:cxn>
                  <a:cxn ang="0">
                    <a:pos x="182" y="464"/>
                  </a:cxn>
                  <a:cxn ang="0">
                    <a:pos x="135" y="435"/>
                  </a:cxn>
                  <a:cxn ang="0">
                    <a:pos x="145" y="398"/>
                  </a:cxn>
                  <a:cxn ang="0">
                    <a:pos x="122" y="358"/>
                  </a:cxn>
                  <a:cxn ang="0">
                    <a:pos x="102" y="308"/>
                  </a:cxn>
                  <a:cxn ang="0">
                    <a:pos x="50" y="258"/>
                  </a:cxn>
                  <a:cxn ang="0">
                    <a:pos x="17" y="258"/>
                  </a:cxn>
                  <a:cxn ang="0">
                    <a:pos x="17" y="190"/>
                  </a:cxn>
                  <a:cxn ang="0">
                    <a:pos x="0" y="164"/>
                  </a:cxn>
                  <a:cxn ang="0">
                    <a:pos x="37" y="124"/>
                  </a:cxn>
                  <a:cxn ang="0">
                    <a:pos x="28" y="31"/>
                  </a:cxn>
                </a:cxnLst>
                <a:rect l="0" t="0" r="r" b="b"/>
                <a:pathLst>
                  <a:path w="397" h="464">
                    <a:moveTo>
                      <a:pt x="28" y="31"/>
                    </a:moveTo>
                    <a:lnTo>
                      <a:pt x="58" y="27"/>
                    </a:lnTo>
                    <a:lnTo>
                      <a:pt x="85" y="27"/>
                    </a:lnTo>
                    <a:lnTo>
                      <a:pt x="102" y="0"/>
                    </a:lnTo>
                    <a:lnTo>
                      <a:pt x="115" y="34"/>
                    </a:lnTo>
                    <a:lnTo>
                      <a:pt x="158" y="34"/>
                    </a:lnTo>
                    <a:lnTo>
                      <a:pt x="181" y="65"/>
                    </a:lnTo>
                    <a:lnTo>
                      <a:pt x="225" y="57"/>
                    </a:lnTo>
                    <a:lnTo>
                      <a:pt x="255" y="77"/>
                    </a:lnTo>
                    <a:lnTo>
                      <a:pt x="311" y="91"/>
                    </a:lnTo>
                    <a:lnTo>
                      <a:pt x="321" y="115"/>
                    </a:lnTo>
                    <a:lnTo>
                      <a:pt x="350" y="117"/>
                    </a:lnTo>
                    <a:lnTo>
                      <a:pt x="341" y="141"/>
                    </a:lnTo>
                    <a:lnTo>
                      <a:pt x="351" y="168"/>
                    </a:lnTo>
                    <a:lnTo>
                      <a:pt x="332" y="203"/>
                    </a:lnTo>
                    <a:lnTo>
                      <a:pt x="345" y="210"/>
                    </a:lnTo>
                    <a:lnTo>
                      <a:pt x="377" y="173"/>
                    </a:lnTo>
                    <a:lnTo>
                      <a:pt x="375" y="160"/>
                    </a:lnTo>
                    <a:lnTo>
                      <a:pt x="388" y="154"/>
                    </a:lnTo>
                    <a:lnTo>
                      <a:pt x="397" y="173"/>
                    </a:lnTo>
                    <a:lnTo>
                      <a:pt x="372" y="198"/>
                    </a:lnTo>
                    <a:lnTo>
                      <a:pt x="362" y="257"/>
                    </a:lnTo>
                    <a:lnTo>
                      <a:pt x="362" y="355"/>
                    </a:lnTo>
                    <a:lnTo>
                      <a:pt x="377" y="373"/>
                    </a:lnTo>
                    <a:lnTo>
                      <a:pt x="371" y="434"/>
                    </a:lnTo>
                    <a:lnTo>
                      <a:pt x="182" y="464"/>
                    </a:lnTo>
                    <a:lnTo>
                      <a:pt x="135" y="435"/>
                    </a:lnTo>
                    <a:lnTo>
                      <a:pt x="145" y="398"/>
                    </a:lnTo>
                    <a:lnTo>
                      <a:pt x="122" y="358"/>
                    </a:lnTo>
                    <a:lnTo>
                      <a:pt x="102" y="308"/>
                    </a:lnTo>
                    <a:lnTo>
                      <a:pt x="50" y="258"/>
                    </a:lnTo>
                    <a:lnTo>
                      <a:pt x="17" y="258"/>
                    </a:lnTo>
                    <a:lnTo>
                      <a:pt x="17" y="190"/>
                    </a:lnTo>
                    <a:lnTo>
                      <a:pt x="0" y="164"/>
                    </a:lnTo>
                    <a:lnTo>
                      <a:pt x="37" y="124"/>
                    </a:lnTo>
                    <a:lnTo>
                      <a:pt x="28" y="31"/>
                    </a:lnTo>
                    <a:close/>
                  </a:path>
                </a:pathLst>
              </a:custGeom>
              <a:grp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4" name="Freeform 39"/>
              <p:cNvSpPr>
                <a:spLocks/>
              </p:cNvSpPr>
              <p:nvPr/>
            </p:nvSpPr>
            <p:spPr bwMode="gray">
              <a:xfrm>
                <a:off x="2634" y="1662"/>
                <a:ext cx="516" cy="330"/>
              </a:xfrm>
              <a:custGeom>
                <a:avLst/>
                <a:gdLst/>
                <a:ahLst/>
                <a:cxnLst>
                  <a:cxn ang="0">
                    <a:pos x="7" y="16"/>
                  </a:cxn>
                  <a:cxn ang="0">
                    <a:pos x="0" y="68"/>
                  </a:cxn>
                  <a:cxn ang="0">
                    <a:pos x="10" y="124"/>
                  </a:cxn>
                  <a:cxn ang="0">
                    <a:pos x="53" y="238"/>
                  </a:cxn>
                  <a:cxn ang="0">
                    <a:pos x="77" y="300"/>
                  </a:cxn>
                  <a:cxn ang="0">
                    <a:pos x="349" y="285"/>
                  </a:cxn>
                  <a:cxn ang="0">
                    <a:pos x="393" y="300"/>
                  </a:cxn>
                  <a:cxn ang="0">
                    <a:pos x="420" y="241"/>
                  </a:cxn>
                  <a:cxn ang="0">
                    <a:pos x="410" y="200"/>
                  </a:cxn>
                  <a:cxn ang="0">
                    <a:pos x="456" y="191"/>
                  </a:cxn>
                  <a:cxn ang="0">
                    <a:pos x="462" y="125"/>
                  </a:cxn>
                  <a:cxn ang="0">
                    <a:pos x="434" y="97"/>
                  </a:cxn>
                  <a:cxn ang="0">
                    <a:pos x="387" y="68"/>
                  </a:cxn>
                  <a:cxn ang="0">
                    <a:pos x="397" y="28"/>
                  </a:cxn>
                  <a:cxn ang="0">
                    <a:pos x="377" y="0"/>
                  </a:cxn>
                  <a:cxn ang="0">
                    <a:pos x="276" y="4"/>
                  </a:cxn>
                  <a:cxn ang="0">
                    <a:pos x="173" y="8"/>
                  </a:cxn>
                  <a:cxn ang="0">
                    <a:pos x="7" y="16"/>
                  </a:cxn>
                </a:cxnLst>
                <a:rect l="0" t="0" r="r" b="b"/>
                <a:pathLst>
                  <a:path w="462" h="300">
                    <a:moveTo>
                      <a:pt x="7" y="16"/>
                    </a:moveTo>
                    <a:lnTo>
                      <a:pt x="0" y="68"/>
                    </a:lnTo>
                    <a:lnTo>
                      <a:pt x="10" y="124"/>
                    </a:lnTo>
                    <a:lnTo>
                      <a:pt x="53" y="238"/>
                    </a:lnTo>
                    <a:lnTo>
                      <a:pt x="77" y="300"/>
                    </a:lnTo>
                    <a:lnTo>
                      <a:pt x="349" y="285"/>
                    </a:lnTo>
                    <a:lnTo>
                      <a:pt x="393" y="300"/>
                    </a:lnTo>
                    <a:lnTo>
                      <a:pt x="420" y="241"/>
                    </a:lnTo>
                    <a:lnTo>
                      <a:pt x="410" y="200"/>
                    </a:lnTo>
                    <a:lnTo>
                      <a:pt x="456" y="191"/>
                    </a:lnTo>
                    <a:lnTo>
                      <a:pt x="462" y="125"/>
                    </a:lnTo>
                    <a:lnTo>
                      <a:pt x="434" y="97"/>
                    </a:lnTo>
                    <a:lnTo>
                      <a:pt x="387" y="68"/>
                    </a:lnTo>
                    <a:lnTo>
                      <a:pt x="397" y="28"/>
                    </a:lnTo>
                    <a:lnTo>
                      <a:pt x="377" y="0"/>
                    </a:lnTo>
                    <a:lnTo>
                      <a:pt x="276" y="4"/>
                    </a:lnTo>
                    <a:lnTo>
                      <a:pt x="173" y="8"/>
                    </a:lnTo>
                    <a:lnTo>
                      <a:pt x="7" y="16"/>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5" name="Freeform 40"/>
              <p:cNvSpPr>
                <a:spLocks/>
              </p:cNvSpPr>
              <p:nvPr/>
            </p:nvSpPr>
            <p:spPr bwMode="gray">
              <a:xfrm>
                <a:off x="3087" y="1185"/>
                <a:ext cx="480" cy="203"/>
              </a:xfrm>
              <a:custGeom>
                <a:avLst/>
                <a:gdLst/>
                <a:ahLst/>
                <a:cxnLst>
                  <a:cxn ang="0">
                    <a:pos x="0" y="101"/>
                  </a:cxn>
                  <a:cxn ang="0">
                    <a:pos x="96" y="0"/>
                  </a:cxn>
                  <a:cxn ang="0">
                    <a:pos x="79" y="41"/>
                  </a:cxn>
                  <a:cxn ang="0">
                    <a:pos x="92" y="54"/>
                  </a:cxn>
                  <a:cxn ang="0">
                    <a:pos x="122" y="37"/>
                  </a:cxn>
                  <a:cxn ang="0">
                    <a:pos x="187" y="63"/>
                  </a:cxn>
                  <a:cxn ang="0">
                    <a:pos x="216" y="41"/>
                  </a:cxn>
                  <a:cxn ang="0">
                    <a:pos x="305" y="30"/>
                  </a:cxn>
                  <a:cxn ang="0">
                    <a:pos x="322" y="56"/>
                  </a:cxn>
                  <a:cxn ang="0">
                    <a:pos x="356" y="50"/>
                  </a:cxn>
                  <a:cxn ang="0">
                    <a:pos x="423" y="77"/>
                  </a:cxn>
                  <a:cxn ang="0">
                    <a:pos x="427" y="97"/>
                  </a:cxn>
                  <a:cxn ang="0">
                    <a:pos x="355" y="114"/>
                  </a:cxn>
                  <a:cxn ang="0">
                    <a:pos x="333" y="101"/>
                  </a:cxn>
                  <a:cxn ang="0">
                    <a:pos x="296" y="106"/>
                  </a:cxn>
                  <a:cxn ang="0">
                    <a:pos x="253" y="131"/>
                  </a:cxn>
                  <a:cxn ang="0">
                    <a:pos x="233" y="133"/>
                  </a:cxn>
                  <a:cxn ang="0">
                    <a:pos x="217" y="114"/>
                  </a:cxn>
                  <a:cxn ang="0">
                    <a:pos x="193" y="183"/>
                  </a:cxn>
                  <a:cxn ang="0">
                    <a:pos x="166" y="184"/>
                  </a:cxn>
                  <a:cxn ang="0">
                    <a:pos x="155" y="157"/>
                  </a:cxn>
                  <a:cxn ang="0">
                    <a:pos x="97" y="144"/>
                  </a:cxn>
                  <a:cxn ang="0">
                    <a:pos x="70" y="124"/>
                  </a:cxn>
                  <a:cxn ang="0">
                    <a:pos x="23" y="131"/>
                  </a:cxn>
                  <a:cxn ang="0">
                    <a:pos x="0" y="101"/>
                  </a:cxn>
                </a:cxnLst>
                <a:rect l="0" t="0" r="r" b="b"/>
                <a:pathLst>
                  <a:path w="427" h="184">
                    <a:moveTo>
                      <a:pt x="0" y="101"/>
                    </a:moveTo>
                    <a:lnTo>
                      <a:pt x="96" y="0"/>
                    </a:lnTo>
                    <a:lnTo>
                      <a:pt x="79" y="41"/>
                    </a:lnTo>
                    <a:lnTo>
                      <a:pt x="92" y="54"/>
                    </a:lnTo>
                    <a:lnTo>
                      <a:pt x="122" y="37"/>
                    </a:lnTo>
                    <a:lnTo>
                      <a:pt x="187" y="63"/>
                    </a:lnTo>
                    <a:lnTo>
                      <a:pt x="216" y="41"/>
                    </a:lnTo>
                    <a:lnTo>
                      <a:pt x="305" y="30"/>
                    </a:lnTo>
                    <a:lnTo>
                      <a:pt x="322" y="56"/>
                    </a:lnTo>
                    <a:lnTo>
                      <a:pt x="356" y="50"/>
                    </a:lnTo>
                    <a:lnTo>
                      <a:pt x="423" y="77"/>
                    </a:lnTo>
                    <a:lnTo>
                      <a:pt x="427" y="97"/>
                    </a:lnTo>
                    <a:lnTo>
                      <a:pt x="355" y="114"/>
                    </a:lnTo>
                    <a:lnTo>
                      <a:pt x="333" y="101"/>
                    </a:lnTo>
                    <a:lnTo>
                      <a:pt x="296" y="106"/>
                    </a:lnTo>
                    <a:lnTo>
                      <a:pt x="253" y="131"/>
                    </a:lnTo>
                    <a:lnTo>
                      <a:pt x="233" y="133"/>
                    </a:lnTo>
                    <a:lnTo>
                      <a:pt x="217" y="114"/>
                    </a:lnTo>
                    <a:lnTo>
                      <a:pt x="193" y="183"/>
                    </a:lnTo>
                    <a:lnTo>
                      <a:pt x="166" y="184"/>
                    </a:lnTo>
                    <a:lnTo>
                      <a:pt x="155" y="157"/>
                    </a:lnTo>
                    <a:lnTo>
                      <a:pt x="97" y="144"/>
                    </a:lnTo>
                    <a:lnTo>
                      <a:pt x="70" y="124"/>
                    </a:lnTo>
                    <a:lnTo>
                      <a:pt x="23" y="131"/>
                    </a:lnTo>
                    <a:lnTo>
                      <a:pt x="0" y="101"/>
                    </a:lnTo>
                    <a:close/>
                  </a:path>
                </a:pathLst>
              </a:custGeom>
              <a:solidFill>
                <a:srgbClr val="005691"/>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6" name="Freeform 41"/>
              <p:cNvSpPr>
                <a:spLocks/>
              </p:cNvSpPr>
              <p:nvPr/>
            </p:nvSpPr>
            <p:spPr bwMode="gray">
              <a:xfrm>
                <a:off x="3425" y="1332"/>
                <a:ext cx="342" cy="455"/>
              </a:xfrm>
              <a:custGeom>
                <a:avLst/>
                <a:gdLst/>
                <a:ahLst/>
                <a:cxnLst>
                  <a:cxn ang="0">
                    <a:pos x="77" y="17"/>
                  </a:cxn>
                  <a:cxn ang="0">
                    <a:pos x="89" y="43"/>
                  </a:cxn>
                  <a:cxn ang="0">
                    <a:pos x="67" y="59"/>
                  </a:cxn>
                  <a:cxn ang="0">
                    <a:pos x="66" y="124"/>
                  </a:cxn>
                  <a:cxn ang="0">
                    <a:pos x="54" y="81"/>
                  </a:cxn>
                  <a:cxn ang="0">
                    <a:pos x="10" y="123"/>
                  </a:cxn>
                  <a:cxn ang="0">
                    <a:pos x="0" y="241"/>
                  </a:cxn>
                  <a:cxn ang="0">
                    <a:pos x="29" y="300"/>
                  </a:cxn>
                  <a:cxn ang="0">
                    <a:pos x="31" y="330"/>
                  </a:cxn>
                  <a:cxn ang="0">
                    <a:pos x="33" y="354"/>
                  </a:cxn>
                  <a:cxn ang="0">
                    <a:pos x="31" y="376"/>
                  </a:cxn>
                  <a:cxn ang="0">
                    <a:pos x="26" y="414"/>
                  </a:cxn>
                  <a:cxn ang="0">
                    <a:pos x="146" y="407"/>
                  </a:cxn>
                  <a:cxn ang="0">
                    <a:pos x="304" y="393"/>
                  </a:cxn>
                  <a:cxn ang="0">
                    <a:pos x="276" y="384"/>
                  </a:cxn>
                  <a:cxn ang="0">
                    <a:pos x="260" y="363"/>
                  </a:cxn>
                  <a:cxn ang="0">
                    <a:pos x="284" y="344"/>
                  </a:cxn>
                  <a:cxn ang="0">
                    <a:pos x="284" y="321"/>
                  </a:cxn>
                  <a:cxn ang="0">
                    <a:pos x="273" y="301"/>
                  </a:cxn>
                  <a:cxn ang="0">
                    <a:pos x="284" y="287"/>
                  </a:cxn>
                  <a:cxn ang="0">
                    <a:pos x="306" y="289"/>
                  </a:cxn>
                  <a:cxn ang="0">
                    <a:pos x="301" y="231"/>
                  </a:cxn>
                  <a:cxn ang="0">
                    <a:pos x="296" y="197"/>
                  </a:cxn>
                  <a:cxn ang="0">
                    <a:pos x="283" y="176"/>
                  </a:cxn>
                  <a:cxn ang="0">
                    <a:pos x="270" y="163"/>
                  </a:cxn>
                  <a:cxn ang="0">
                    <a:pos x="250" y="159"/>
                  </a:cxn>
                  <a:cxn ang="0">
                    <a:pos x="231" y="159"/>
                  </a:cxn>
                  <a:cxn ang="0">
                    <a:pos x="211" y="186"/>
                  </a:cxn>
                  <a:cxn ang="0">
                    <a:pos x="199" y="194"/>
                  </a:cxn>
                  <a:cxn ang="0">
                    <a:pos x="190" y="197"/>
                  </a:cxn>
                  <a:cxn ang="0">
                    <a:pos x="180" y="193"/>
                  </a:cxn>
                  <a:cxn ang="0">
                    <a:pos x="177" y="180"/>
                  </a:cxn>
                  <a:cxn ang="0">
                    <a:pos x="180" y="171"/>
                  </a:cxn>
                  <a:cxn ang="0">
                    <a:pos x="189" y="163"/>
                  </a:cxn>
                  <a:cxn ang="0">
                    <a:pos x="197" y="159"/>
                  </a:cxn>
                  <a:cxn ang="0">
                    <a:pos x="206" y="157"/>
                  </a:cxn>
                  <a:cxn ang="0">
                    <a:pos x="206" y="141"/>
                  </a:cxn>
                  <a:cxn ang="0">
                    <a:pos x="229" y="124"/>
                  </a:cxn>
                  <a:cxn ang="0">
                    <a:pos x="206" y="70"/>
                  </a:cxn>
                  <a:cxn ang="0">
                    <a:pos x="206" y="44"/>
                  </a:cxn>
                  <a:cxn ang="0">
                    <a:pos x="167" y="34"/>
                  </a:cxn>
                  <a:cxn ang="0">
                    <a:pos x="111" y="0"/>
                  </a:cxn>
                  <a:cxn ang="0">
                    <a:pos x="77" y="17"/>
                  </a:cxn>
                </a:cxnLst>
                <a:rect l="0" t="0" r="r" b="b"/>
                <a:pathLst>
                  <a:path w="306" h="414">
                    <a:moveTo>
                      <a:pt x="77" y="17"/>
                    </a:moveTo>
                    <a:lnTo>
                      <a:pt x="89" y="43"/>
                    </a:lnTo>
                    <a:lnTo>
                      <a:pt x="67" y="59"/>
                    </a:lnTo>
                    <a:lnTo>
                      <a:pt x="66" y="124"/>
                    </a:lnTo>
                    <a:lnTo>
                      <a:pt x="54" y="81"/>
                    </a:lnTo>
                    <a:lnTo>
                      <a:pt x="10" y="123"/>
                    </a:lnTo>
                    <a:lnTo>
                      <a:pt x="0" y="241"/>
                    </a:lnTo>
                    <a:lnTo>
                      <a:pt x="29" y="300"/>
                    </a:lnTo>
                    <a:lnTo>
                      <a:pt x="31" y="330"/>
                    </a:lnTo>
                    <a:lnTo>
                      <a:pt x="33" y="354"/>
                    </a:lnTo>
                    <a:lnTo>
                      <a:pt x="31" y="376"/>
                    </a:lnTo>
                    <a:lnTo>
                      <a:pt x="26" y="414"/>
                    </a:lnTo>
                    <a:lnTo>
                      <a:pt x="146" y="407"/>
                    </a:lnTo>
                    <a:lnTo>
                      <a:pt x="304" y="393"/>
                    </a:lnTo>
                    <a:lnTo>
                      <a:pt x="276" y="384"/>
                    </a:lnTo>
                    <a:lnTo>
                      <a:pt x="260" y="363"/>
                    </a:lnTo>
                    <a:lnTo>
                      <a:pt x="284" y="344"/>
                    </a:lnTo>
                    <a:lnTo>
                      <a:pt x="284" y="321"/>
                    </a:lnTo>
                    <a:lnTo>
                      <a:pt x="273" y="301"/>
                    </a:lnTo>
                    <a:lnTo>
                      <a:pt x="284" y="287"/>
                    </a:lnTo>
                    <a:lnTo>
                      <a:pt x="306" y="289"/>
                    </a:lnTo>
                    <a:lnTo>
                      <a:pt x="301" y="231"/>
                    </a:lnTo>
                    <a:lnTo>
                      <a:pt x="296" y="197"/>
                    </a:lnTo>
                    <a:lnTo>
                      <a:pt x="283" y="176"/>
                    </a:lnTo>
                    <a:lnTo>
                      <a:pt x="270" y="163"/>
                    </a:lnTo>
                    <a:lnTo>
                      <a:pt x="250" y="159"/>
                    </a:lnTo>
                    <a:lnTo>
                      <a:pt x="231" y="159"/>
                    </a:lnTo>
                    <a:lnTo>
                      <a:pt x="211" y="186"/>
                    </a:lnTo>
                    <a:lnTo>
                      <a:pt x="199" y="194"/>
                    </a:lnTo>
                    <a:lnTo>
                      <a:pt x="190" y="197"/>
                    </a:lnTo>
                    <a:lnTo>
                      <a:pt x="180" y="193"/>
                    </a:lnTo>
                    <a:lnTo>
                      <a:pt x="177" y="180"/>
                    </a:lnTo>
                    <a:lnTo>
                      <a:pt x="180" y="171"/>
                    </a:lnTo>
                    <a:lnTo>
                      <a:pt x="189" y="163"/>
                    </a:lnTo>
                    <a:lnTo>
                      <a:pt x="197" y="159"/>
                    </a:lnTo>
                    <a:lnTo>
                      <a:pt x="206" y="157"/>
                    </a:lnTo>
                    <a:lnTo>
                      <a:pt x="206" y="141"/>
                    </a:lnTo>
                    <a:lnTo>
                      <a:pt x="229" y="124"/>
                    </a:lnTo>
                    <a:lnTo>
                      <a:pt x="206" y="70"/>
                    </a:lnTo>
                    <a:lnTo>
                      <a:pt x="206" y="44"/>
                    </a:lnTo>
                    <a:lnTo>
                      <a:pt x="167" y="34"/>
                    </a:lnTo>
                    <a:lnTo>
                      <a:pt x="111" y="0"/>
                    </a:lnTo>
                    <a:lnTo>
                      <a:pt x="77" y="17"/>
                    </a:lnTo>
                    <a:close/>
                  </a:path>
                </a:pathLst>
              </a:custGeom>
              <a:solidFill>
                <a:srgbClr val="005691"/>
              </a:solidFill>
              <a:ln w="9525" cmpd="sng">
                <a:solidFill>
                  <a:srgbClr val="FFFFFF"/>
                </a:solidFill>
                <a:prstDash val="solid"/>
                <a:round/>
                <a:headEnd/>
                <a:tailEn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7" name="Freeform 42"/>
              <p:cNvSpPr>
                <a:spLocks/>
              </p:cNvSpPr>
              <p:nvPr/>
            </p:nvSpPr>
            <p:spPr bwMode="gray">
              <a:xfrm>
                <a:off x="3050" y="1734"/>
                <a:ext cx="370" cy="601"/>
              </a:xfrm>
              <a:custGeom>
                <a:avLst/>
                <a:gdLst/>
                <a:ahLst/>
                <a:cxnLst>
                  <a:cxn ang="0">
                    <a:pos x="62" y="31"/>
                  </a:cxn>
                  <a:cxn ang="0">
                    <a:pos x="252" y="0"/>
                  </a:cxn>
                  <a:cxn ang="0">
                    <a:pos x="282" y="67"/>
                  </a:cxn>
                  <a:cxn ang="0">
                    <a:pos x="320" y="347"/>
                  </a:cxn>
                  <a:cxn ang="0">
                    <a:pos x="332" y="384"/>
                  </a:cxn>
                  <a:cxn ang="0">
                    <a:pos x="302" y="459"/>
                  </a:cxn>
                  <a:cxn ang="0">
                    <a:pos x="302" y="510"/>
                  </a:cxn>
                  <a:cxn ang="0">
                    <a:pos x="267" y="504"/>
                  </a:cxn>
                  <a:cxn ang="0">
                    <a:pos x="269" y="547"/>
                  </a:cxn>
                  <a:cxn ang="0">
                    <a:pos x="233" y="530"/>
                  </a:cxn>
                  <a:cxn ang="0">
                    <a:pos x="214" y="536"/>
                  </a:cxn>
                  <a:cxn ang="0">
                    <a:pos x="187" y="531"/>
                  </a:cxn>
                  <a:cxn ang="0">
                    <a:pos x="167" y="466"/>
                  </a:cxn>
                  <a:cxn ang="0">
                    <a:pos x="129" y="446"/>
                  </a:cxn>
                  <a:cxn ang="0">
                    <a:pos x="129" y="376"/>
                  </a:cxn>
                  <a:cxn ang="0">
                    <a:pos x="90" y="384"/>
                  </a:cxn>
                  <a:cxn ang="0">
                    <a:pos x="69" y="333"/>
                  </a:cxn>
                  <a:cxn ang="0">
                    <a:pos x="0" y="273"/>
                  </a:cxn>
                  <a:cxn ang="0">
                    <a:pos x="50" y="179"/>
                  </a:cxn>
                  <a:cxn ang="0">
                    <a:pos x="36" y="134"/>
                  </a:cxn>
                  <a:cxn ang="0">
                    <a:pos x="86" y="126"/>
                  </a:cxn>
                  <a:cxn ang="0">
                    <a:pos x="90" y="64"/>
                  </a:cxn>
                  <a:cxn ang="0">
                    <a:pos x="62" y="31"/>
                  </a:cxn>
                </a:cxnLst>
                <a:rect l="0" t="0" r="r" b="b"/>
                <a:pathLst>
                  <a:path w="332" h="547">
                    <a:moveTo>
                      <a:pt x="62" y="31"/>
                    </a:moveTo>
                    <a:lnTo>
                      <a:pt x="252" y="0"/>
                    </a:lnTo>
                    <a:lnTo>
                      <a:pt x="282" y="67"/>
                    </a:lnTo>
                    <a:lnTo>
                      <a:pt x="320" y="347"/>
                    </a:lnTo>
                    <a:lnTo>
                      <a:pt x="332" y="384"/>
                    </a:lnTo>
                    <a:lnTo>
                      <a:pt x="302" y="459"/>
                    </a:lnTo>
                    <a:lnTo>
                      <a:pt x="302" y="510"/>
                    </a:lnTo>
                    <a:lnTo>
                      <a:pt x="267" y="504"/>
                    </a:lnTo>
                    <a:lnTo>
                      <a:pt x="269" y="547"/>
                    </a:lnTo>
                    <a:lnTo>
                      <a:pt x="233" y="530"/>
                    </a:lnTo>
                    <a:lnTo>
                      <a:pt x="214" y="536"/>
                    </a:lnTo>
                    <a:lnTo>
                      <a:pt x="187" y="531"/>
                    </a:lnTo>
                    <a:lnTo>
                      <a:pt x="167" y="466"/>
                    </a:lnTo>
                    <a:lnTo>
                      <a:pt x="129" y="446"/>
                    </a:lnTo>
                    <a:lnTo>
                      <a:pt x="129" y="376"/>
                    </a:lnTo>
                    <a:lnTo>
                      <a:pt x="90" y="384"/>
                    </a:lnTo>
                    <a:lnTo>
                      <a:pt x="69" y="333"/>
                    </a:lnTo>
                    <a:lnTo>
                      <a:pt x="0" y="273"/>
                    </a:lnTo>
                    <a:lnTo>
                      <a:pt x="50" y="179"/>
                    </a:lnTo>
                    <a:lnTo>
                      <a:pt x="36" y="134"/>
                    </a:lnTo>
                    <a:lnTo>
                      <a:pt x="86" y="126"/>
                    </a:lnTo>
                    <a:lnTo>
                      <a:pt x="90" y="64"/>
                    </a:lnTo>
                    <a:lnTo>
                      <a:pt x="62" y="31"/>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8" name="Freeform 43"/>
              <p:cNvSpPr>
                <a:spLocks/>
              </p:cNvSpPr>
              <p:nvPr/>
            </p:nvSpPr>
            <p:spPr bwMode="gray">
              <a:xfrm>
                <a:off x="2718" y="1977"/>
                <a:ext cx="589" cy="478"/>
              </a:xfrm>
              <a:custGeom>
                <a:avLst/>
                <a:gdLst/>
                <a:ahLst/>
                <a:cxnLst>
                  <a:cxn ang="0">
                    <a:pos x="0" y="15"/>
                  </a:cxn>
                  <a:cxn ang="0">
                    <a:pos x="230" y="0"/>
                  </a:cxn>
                  <a:cxn ang="0">
                    <a:pos x="278" y="0"/>
                  </a:cxn>
                  <a:cxn ang="0">
                    <a:pos x="316" y="13"/>
                  </a:cxn>
                  <a:cxn ang="0">
                    <a:pos x="296" y="50"/>
                  </a:cxn>
                  <a:cxn ang="0">
                    <a:pos x="363" y="112"/>
                  </a:cxn>
                  <a:cxn ang="0">
                    <a:pos x="384" y="163"/>
                  </a:cxn>
                  <a:cxn ang="0">
                    <a:pos x="424" y="150"/>
                  </a:cxn>
                  <a:cxn ang="0">
                    <a:pos x="423" y="223"/>
                  </a:cxn>
                  <a:cxn ang="0">
                    <a:pos x="463" y="245"/>
                  </a:cxn>
                  <a:cxn ang="0">
                    <a:pos x="481" y="309"/>
                  </a:cxn>
                  <a:cxn ang="0">
                    <a:pos x="510" y="315"/>
                  </a:cxn>
                  <a:cxn ang="0">
                    <a:pos x="526" y="342"/>
                  </a:cxn>
                  <a:cxn ang="0">
                    <a:pos x="490" y="379"/>
                  </a:cxn>
                  <a:cxn ang="0">
                    <a:pos x="478" y="422"/>
                  </a:cxn>
                  <a:cxn ang="0">
                    <a:pos x="428" y="433"/>
                  </a:cxn>
                  <a:cxn ang="0">
                    <a:pos x="441" y="386"/>
                  </a:cxn>
                  <a:cxn ang="0">
                    <a:pos x="244" y="403"/>
                  </a:cxn>
                  <a:cxn ang="0">
                    <a:pos x="103" y="420"/>
                  </a:cxn>
                  <a:cxn ang="0">
                    <a:pos x="94" y="375"/>
                  </a:cxn>
                  <a:cxn ang="0">
                    <a:pos x="84" y="236"/>
                  </a:cxn>
                  <a:cxn ang="0">
                    <a:pos x="83" y="160"/>
                  </a:cxn>
                  <a:cxn ang="0">
                    <a:pos x="36" y="126"/>
                  </a:cxn>
                  <a:cxn ang="0">
                    <a:pos x="53" y="95"/>
                  </a:cxn>
                  <a:cxn ang="0">
                    <a:pos x="30" y="78"/>
                  </a:cxn>
                  <a:cxn ang="0">
                    <a:pos x="0" y="15"/>
                  </a:cxn>
                </a:cxnLst>
                <a:rect l="0" t="0" r="r" b="b"/>
                <a:pathLst>
                  <a:path w="526" h="433">
                    <a:moveTo>
                      <a:pt x="0" y="15"/>
                    </a:moveTo>
                    <a:lnTo>
                      <a:pt x="230" y="0"/>
                    </a:lnTo>
                    <a:lnTo>
                      <a:pt x="278" y="0"/>
                    </a:lnTo>
                    <a:lnTo>
                      <a:pt x="316" y="13"/>
                    </a:lnTo>
                    <a:lnTo>
                      <a:pt x="296" y="50"/>
                    </a:lnTo>
                    <a:lnTo>
                      <a:pt x="363" y="112"/>
                    </a:lnTo>
                    <a:lnTo>
                      <a:pt x="384" y="163"/>
                    </a:lnTo>
                    <a:lnTo>
                      <a:pt x="424" y="150"/>
                    </a:lnTo>
                    <a:lnTo>
                      <a:pt x="423" y="223"/>
                    </a:lnTo>
                    <a:lnTo>
                      <a:pt x="463" y="245"/>
                    </a:lnTo>
                    <a:lnTo>
                      <a:pt x="481" y="309"/>
                    </a:lnTo>
                    <a:lnTo>
                      <a:pt x="510" y="315"/>
                    </a:lnTo>
                    <a:lnTo>
                      <a:pt x="526" y="342"/>
                    </a:lnTo>
                    <a:lnTo>
                      <a:pt x="490" y="379"/>
                    </a:lnTo>
                    <a:lnTo>
                      <a:pt x="478" y="422"/>
                    </a:lnTo>
                    <a:lnTo>
                      <a:pt x="428" y="433"/>
                    </a:lnTo>
                    <a:lnTo>
                      <a:pt x="441" y="386"/>
                    </a:lnTo>
                    <a:lnTo>
                      <a:pt x="244" y="403"/>
                    </a:lnTo>
                    <a:lnTo>
                      <a:pt x="103" y="420"/>
                    </a:lnTo>
                    <a:lnTo>
                      <a:pt x="94" y="375"/>
                    </a:lnTo>
                    <a:lnTo>
                      <a:pt x="84" y="236"/>
                    </a:lnTo>
                    <a:lnTo>
                      <a:pt x="83" y="160"/>
                    </a:lnTo>
                    <a:lnTo>
                      <a:pt x="36" y="126"/>
                    </a:lnTo>
                    <a:lnTo>
                      <a:pt x="53" y="95"/>
                    </a:lnTo>
                    <a:lnTo>
                      <a:pt x="30" y="78"/>
                    </a:lnTo>
                    <a:lnTo>
                      <a:pt x="0" y="15"/>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89" name="Freeform 44"/>
              <p:cNvSpPr>
                <a:spLocks/>
              </p:cNvSpPr>
              <p:nvPr/>
            </p:nvSpPr>
            <p:spPr bwMode="gray">
              <a:xfrm>
                <a:off x="3368" y="1775"/>
                <a:ext cx="287" cy="466"/>
              </a:xfrm>
              <a:custGeom>
                <a:avLst/>
                <a:gdLst/>
                <a:ahLst/>
                <a:cxnLst>
                  <a:cxn ang="0">
                    <a:pos x="0" y="30"/>
                  </a:cxn>
                  <a:cxn ang="0">
                    <a:pos x="30" y="45"/>
                  </a:cxn>
                  <a:cxn ang="0">
                    <a:pos x="58" y="42"/>
                  </a:cxn>
                  <a:cxn ang="0">
                    <a:pos x="68" y="34"/>
                  </a:cxn>
                  <a:cxn ang="0">
                    <a:pos x="75" y="8"/>
                  </a:cxn>
                  <a:cxn ang="0">
                    <a:pos x="200" y="0"/>
                  </a:cxn>
                  <a:cxn ang="0">
                    <a:pos x="257" y="298"/>
                  </a:cxn>
                  <a:cxn ang="0">
                    <a:pos x="252" y="295"/>
                  </a:cxn>
                  <a:cxn ang="0">
                    <a:pos x="210" y="312"/>
                  </a:cxn>
                  <a:cxn ang="0">
                    <a:pos x="180" y="392"/>
                  </a:cxn>
                  <a:cxn ang="0">
                    <a:pos x="135" y="381"/>
                  </a:cxn>
                  <a:cxn ang="0">
                    <a:pos x="84" y="411"/>
                  </a:cxn>
                  <a:cxn ang="0">
                    <a:pos x="17" y="422"/>
                  </a:cxn>
                  <a:cxn ang="0">
                    <a:pos x="47" y="344"/>
                  </a:cxn>
                  <a:cxn ang="0">
                    <a:pos x="34" y="300"/>
                  </a:cxn>
                  <a:cxn ang="0">
                    <a:pos x="0" y="30"/>
                  </a:cxn>
                </a:cxnLst>
                <a:rect l="0" t="0" r="r" b="b"/>
                <a:pathLst>
                  <a:path w="257" h="422">
                    <a:moveTo>
                      <a:pt x="0" y="30"/>
                    </a:moveTo>
                    <a:lnTo>
                      <a:pt x="30" y="45"/>
                    </a:lnTo>
                    <a:lnTo>
                      <a:pt x="58" y="42"/>
                    </a:lnTo>
                    <a:lnTo>
                      <a:pt x="68" y="34"/>
                    </a:lnTo>
                    <a:lnTo>
                      <a:pt x="75" y="8"/>
                    </a:lnTo>
                    <a:lnTo>
                      <a:pt x="200" y="0"/>
                    </a:lnTo>
                    <a:lnTo>
                      <a:pt x="257" y="298"/>
                    </a:lnTo>
                    <a:lnTo>
                      <a:pt x="252" y="295"/>
                    </a:lnTo>
                    <a:lnTo>
                      <a:pt x="210" y="312"/>
                    </a:lnTo>
                    <a:lnTo>
                      <a:pt x="180" y="392"/>
                    </a:lnTo>
                    <a:lnTo>
                      <a:pt x="135" y="381"/>
                    </a:lnTo>
                    <a:lnTo>
                      <a:pt x="84" y="411"/>
                    </a:lnTo>
                    <a:lnTo>
                      <a:pt x="17" y="422"/>
                    </a:lnTo>
                    <a:lnTo>
                      <a:pt x="47" y="344"/>
                    </a:lnTo>
                    <a:lnTo>
                      <a:pt x="34" y="300"/>
                    </a:lnTo>
                    <a:lnTo>
                      <a:pt x="0" y="30"/>
                    </a:lnTo>
                    <a:close/>
                  </a:path>
                </a:pathLst>
              </a:custGeom>
              <a:grp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0" name="Freeform 45"/>
              <p:cNvSpPr>
                <a:spLocks/>
              </p:cNvSpPr>
              <p:nvPr/>
            </p:nvSpPr>
            <p:spPr bwMode="gray">
              <a:xfrm>
                <a:off x="3587" y="1682"/>
                <a:ext cx="369" cy="420"/>
              </a:xfrm>
              <a:custGeom>
                <a:avLst/>
                <a:gdLst/>
                <a:ahLst/>
                <a:cxnLst>
                  <a:cxn ang="0">
                    <a:pos x="0" y="86"/>
                  </a:cxn>
                  <a:cxn ang="0">
                    <a:pos x="148" y="71"/>
                  </a:cxn>
                  <a:cxn ang="0">
                    <a:pos x="180" y="77"/>
                  </a:cxn>
                  <a:cxn ang="0">
                    <a:pos x="250" y="44"/>
                  </a:cxn>
                  <a:cxn ang="0">
                    <a:pos x="265" y="14"/>
                  </a:cxn>
                  <a:cxn ang="0">
                    <a:pos x="307" y="0"/>
                  </a:cxn>
                  <a:cxn ang="0">
                    <a:pos x="330" y="144"/>
                  </a:cxn>
                  <a:cxn ang="0">
                    <a:pos x="312" y="160"/>
                  </a:cxn>
                  <a:cxn ang="0">
                    <a:pos x="317" y="260"/>
                  </a:cxn>
                  <a:cxn ang="0">
                    <a:pos x="284" y="268"/>
                  </a:cxn>
                  <a:cxn ang="0">
                    <a:pos x="265" y="324"/>
                  </a:cxn>
                  <a:cxn ang="0">
                    <a:pos x="240" y="317"/>
                  </a:cxn>
                  <a:cxn ang="0">
                    <a:pos x="231" y="381"/>
                  </a:cxn>
                  <a:cxn ang="0">
                    <a:pos x="194" y="354"/>
                  </a:cxn>
                  <a:cxn ang="0">
                    <a:pos x="121" y="371"/>
                  </a:cxn>
                  <a:cxn ang="0">
                    <a:pos x="90" y="347"/>
                  </a:cxn>
                  <a:cxn ang="0">
                    <a:pos x="48" y="346"/>
                  </a:cxn>
                  <a:cxn ang="0">
                    <a:pos x="27" y="238"/>
                  </a:cxn>
                  <a:cxn ang="0">
                    <a:pos x="0" y="86"/>
                  </a:cxn>
                </a:cxnLst>
                <a:rect l="0" t="0" r="r" b="b"/>
                <a:pathLst>
                  <a:path w="330" h="381">
                    <a:moveTo>
                      <a:pt x="0" y="86"/>
                    </a:moveTo>
                    <a:lnTo>
                      <a:pt x="148" y="71"/>
                    </a:lnTo>
                    <a:lnTo>
                      <a:pt x="180" y="77"/>
                    </a:lnTo>
                    <a:lnTo>
                      <a:pt x="250" y="44"/>
                    </a:lnTo>
                    <a:lnTo>
                      <a:pt x="265" y="14"/>
                    </a:lnTo>
                    <a:lnTo>
                      <a:pt x="307" y="0"/>
                    </a:lnTo>
                    <a:lnTo>
                      <a:pt x="330" y="144"/>
                    </a:lnTo>
                    <a:lnTo>
                      <a:pt x="312" y="160"/>
                    </a:lnTo>
                    <a:lnTo>
                      <a:pt x="317" y="260"/>
                    </a:lnTo>
                    <a:lnTo>
                      <a:pt x="284" y="268"/>
                    </a:lnTo>
                    <a:lnTo>
                      <a:pt x="265" y="324"/>
                    </a:lnTo>
                    <a:lnTo>
                      <a:pt x="240" y="317"/>
                    </a:lnTo>
                    <a:lnTo>
                      <a:pt x="231" y="381"/>
                    </a:lnTo>
                    <a:lnTo>
                      <a:pt x="194" y="354"/>
                    </a:lnTo>
                    <a:lnTo>
                      <a:pt x="121" y="371"/>
                    </a:lnTo>
                    <a:lnTo>
                      <a:pt x="90" y="347"/>
                    </a:lnTo>
                    <a:lnTo>
                      <a:pt x="48" y="346"/>
                    </a:lnTo>
                    <a:lnTo>
                      <a:pt x="27" y="238"/>
                    </a:lnTo>
                    <a:lnTo>
                      <a:pt x="0" y="86"/>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1" name="Freeform 46"/>
              <p:cNvSpPr>
                <a:spLocks/>
              </p:cNvSpPr>
              <p:nvPr/>
            </p:nvSpPr>
            <p:spPr bwMode="gray">
              <a:xfrm>
                <a:off x="3257" y="2059"/>
                <a:ext cx="651" cy="357"/>
              </a:xfrm>
              <a:custGeom>
                <a:avLst/>
                <a:gdLst/>
                <a:ahLst/>
                <a:cxnLst>
                  <a:cxn ang="0">
                    <a:pos x="0" y="323"/>
                  </a:cxn>
                  <a:cxn ang="0">
                    <a:pos x="142" y="303"/>
                  </a:cxn>
                  <a:cxn ang="0">
                    <a:pos x="142" y="289"/>
                  </a:cxn>
                  <a:cxn ang="0">
                    <a:pos x="483" y="242"/>
                  </a:cxn>
                  <a:cxn ang="0">
                    <a:pos x="489" y="217"/>
                  </a:cxn>
                  <a:cxn ang="0">
                    <a:pos x="539" y="199"/>
                  </a:cxn>
                  <a:cxn ang="0">
                    <a:pos x="545" y="173"/>
                  </a:cxn>
                  <a:cxn ang="0">
                    <a:pos x="566" y="164"/>
                  </a:cxn>
                  <a:cxn ang="0">
                    <a:pos x="582" y="126"/>
                  </a:cxn>
                  <a:cxn ang="0">
                    <a:pos x="535" y="87"/>
                  </a:cxn>
                  <a:cxn ang="0">
                    <a:pos x="526" y="36"/>
                  </a:cxn>
                  <a:cxn ang="0">
                    <a:pos x="489" y="10"/>
                  </a:cxn>
                  <a:cxn ang="0">
                    <a:pos x="413" y="24"/>
                  </a:cxn>
                  <a:cxn ang="0">
                    <a:pos x="377" y="2"/>
                  </a:cxn>
                  <a:cxn ang="0">
                    <a:pos x="343" y="0"/>
                  </a:cxn>
                  <a:cxn ang="0">
                    <a:pos x="350" y="36"/>
                  </a:cxn>
                  <a:cxn ang="0">
                    <a:pos x="303" y="54"/>
                  </a:cxn>
                  <a:cxn ang="0">
                    <a:pos x="272" y="134"/>
                  </a:cxn>
                  <a:cxn ang="0">
                    <a:pos x="229" y="122"/>
                  </a:cxn>
                  <a:cxn ang="0">
                    <a:pos x="177" y="152"/>
                  </a:cxn>
                  <a:cxn ang="0">
                    <a:pos x="112" y="163"/>
                  </a:cxn>
                  <a:cxn ang="0">
                    <a:pos x="112" y="209"/>
                  </a:cxn>
                  <a:cxn ang="0">
                    <a:pos x="79" y="207"/>
                  </a:cxn>
                  <a:cxn ang="0">
                    <a:pos x="80" y="247"/>
                  </a:cxn>
                  <a:cxn ang="0">
                    <a:pos x="46" y="232"/>
                  </a:cxn>
                  <a:cxn ang="0">
                    <a:pos x="26" y="239"/>
                  </a:cxn>
                  <a:cxn ang="0">
                    <a:pos x="43" y="266"/>
                  </a:cxn>
                  <a:cxn ang="0">
                    <a:pos x="7" y="302"/>
                  </a:cxn>
                  <a:cxn ang="0">
                    <a:pos x="0" y="323"/>
                  </a:cxn>
                </a:cxnLst>
                <a:rect l="0" t="0" r="r" b="b"/>
                <a:pathLst>
                  <a:path w="582" h="323">
                    <a:moveTo>
                      <a:pt x="0" y="323"/>
                    </a:moveTo>
                    <a:lnTo>
                      <a:pt x="142" y="303"/>
                    </a:lnTo>
                    <a:lnTo>
                      <a:pt x="142" y="289"/>
                    </a:lnTo>
                    <a:lnTo>
                      <a:pt x="483" y="242"/>
                    </a:lnTo>
                    <a:lnTo>
                      <a:pt x="489" y="217"/>
                    </a:lnTo>
                    <a:lnTo>
                      <a:pt x="539" y="199"/>
                    </a:lnTo>
                    <a:lnTo>
                      <a:pt x="545" y="173"/>
                    </a:lnTo>
                    <a:lnTo>
                      <a:pt x="566" y="164"/>
                    </a:lnTo>
                    <a:lnTo>
                      <a:pt x="582" y="126"/>
                    </a:lnTo>
                    <a:lnTo>
                      <a:pt x="535" y="87"/>
                    </a:lnTo>
                    <a:lnTo>
                      <a:pt x="526" y="36"/>
                    </a:lnTo>
                    <a:lnTo>
                      <a:pt x="489" y="10"/>
                    </a:lnTo>
                    <a:lnTo>
                      <a:pt x="413" y="24"/>
                    </a:lnTo>
                    <a:lnTo>
                      <a:pt x="377" y="2"/>
                    </a:lnTo>
                    <a:lnTo>
                      <a:pt x="343" y="0"/>
                    </a:lnTo>
                    <a:lnTo>
                      <a:pt x="350" y="36"/>
                    </a:lnTo>
                    <a:lnTo>
                      <a:pt x="303" y="54"/>
                    </a:lnTo>
                    <a:lnTo>
                      <a:pt x="272" y="134"/>
                    </a:lnTo>
                    <a:lnTo>
                      <a:pt x="229" y="122"/>
                    </a:lnTo>
                    <a:lnTo>
                      <a:pt x="177" y="152"/>
                    </a:lnTo>
                    <a:lnTo>
                      <a:pt x="112" y="163"/>
                    </a:lnTo>
                    <a:lnTo>
                      <a:pt x="112" y="209"/>
                    </a:lnTo>
                    <a:lnTo>
                      <a:pt x="79" y="207"/>
                    </a:lnTo>
                    <a:lnTo>
                      <a:pt x="80" y="247"/>
                    </a:lnTo>
                    <a:lnTo>
                      <a:pt x="46" y="232"/>
                    </a:lnTo>
                    <a:lnTo>
                      <a:pt x="26" y="239"/>
                    </a:lnTo>
                    <a:lnTo>
                      <a:pt x="43" y="266"/>
                    </a:lnTo>
                    <a:lnTo>
                      <a:pt x="7" y="302"/>
                    </a:lnTo>
                    <a:lnTo>
                      <a:pt x="0" y="323"/>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2" name="Freeform 47"/>
              <p:cNvSpPr>
                <a:spLocks/>
              </p:cNvSpPr>
              <p:nvPr/>
            </p:nvSpPr>
            <p:spPr bwMode="gray">
              <a:xfrm>
                <a:off x="3214" y="2292"/>
                <a:ext cx="752" cy="268"/>
              </a:xfrm>
              <a:custGeom>
                <a:avLst/>
                <a:gdLst/>
                <a:ahLst/>
                <a:cxnLst>
                  <a:cxn ang="0">
                    <a:pos x="40" y="111"/>
                  </a:cxn>
                  <a:cxn ang="0">
                    <a:pos x="40" y="115"/>
                  </a:cxn>
                  <a:cxn ang="0">
                    <a:pos x="28" y="138"/>
                  </a:cxn>
                  <a:cxn ang="0">
                    <a:pos x="41" y="170"/>
                  </a:cxn>
                  <a:cxn ang="0">
                    <a:pos x="0" y="197"/>
                  </a:cxn>
                  <a:cxn ang="0">
                    <a:pos x="8" y="244"/>
                  </a:cxn>
                  <a:cxn ang="0">
                    <a:pos x="184" y="230"/>
                  </a:cxn>
                  <a:cxn ang="0">
                    <a:pos x="393" y="205"/>
                  </a:cxn>
                  <a:cxn ang="0">
                    <a:pos x="497" y="187"/>
                  </a:cxn>
                  <a:cxn ang="0">
                    <a:pos x="518" y="124"/>
                  </a:cxn>
                  <a:cxn ang="0">
                    <a:pos x="555" y="121"/>
                  </a:cxn>
                  <a:cxn ang="0">
                    <a:pos x="670" y="0"/>
                  </a:cxn>
                  <a:cxn ang="0">
                    <a:pos x="521" y="30"/>
                  </a:cxn>
                  <a:cxn ang="0">
                    <a:pos x="175" y="80"/>
                  </a:cxn>
                  <a:cxn ang="0">
                    <a:pos x="178" y="94"/>
                  </a:cxn>
                  <a:cxn ang="0">
                    <a:pos x="40" y="111"/>
                  </a:cxn>
                </a:cxnLst>
                <a:rect l="0" t="0" r="r" b="b"/>
                <a:pathLst>
                  <a:path w="670" h="244">
                    <a:moveTo>
                      <a:pt x="40" y="111"/>
                    </a:moveTo>
                    <a:lnTo>
                      <a:pt x="40" y="115"/>
                    </a:lnTo>
                    <a:lnTo>
                      <a:pt x="28" y="138"/>
                    </a:lnTo>
                    <a:lnTo>
                      <a:pt x="41" y="170"/>
                    </a:lnTo>
                    <a:lnTo>
                      <a:pt x="0" y="197"/>
                    </a:lnTo>
                    <a:lnTo>
                      <a:pt x="8" y="244"/>
                    </a:lnTo>
                    <a:lnTo>
                      <a:pt x="184" y="230"/>
                    </a:lnTo>
                    <a:lnTo>
                      <a:pt x="393" y="205"/>
                    </a:lnTo>
                    <a:lnTo>
                      <a:pt x="497" y="187"/>
                    </a:lnTo>
                    <a:lnTo>
                      <a:pt x="518" y="124"/>
                    </a:lnTo>
                    <a:lnTo>
                      <a:pt x="555" y="121"/>
                    </a:lnTo>
                    <a:lnTo>
                      <a:pt x="670" y="0"/>
                    </a:lnTo>
                    <a:lnTo>
                      <a:pt x="521" y="30"/>
                    </a:lnTo>
                    <a:lnTo>
                      <a:pt x="175" y="80"/>
                    </a:lnTo>
                    <a:lnTo>
                      <a:pt x="178" y="94"/>
                    </a:lnTo>
                    <a:lnTo>
                      <a:pt x="40" y="111"/>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3" name="Freeform 48"/>
              <p:cNvSpPr>
                <a:spLocks/>
              </p:cNvSpPr>
              <p:nvPr/>
            </p:nvSpPr>
            <p:spPr bwMode="gray">
              <a:xfrm>
                <a:off x="3139" y="2538"/>
                <a:ext cx="306" cy="529"/>
              </a:xfrm>
              <a:custGeom>
                <a:avLst/>
                <a:gdLst/>
                <a:ahLst/>
                <a:cxnLst>
                  <a:cxn ang="0">
                    <a:pos x="77" y="16"/>
                  </a:cxn>
                  <a:cxn ang="0">
                    <a:pos x="36" y="98"/>
                  </a:cxn>
                  <a:cxn ang="0">
                    <a:pos x="0" y="150"/>
                  </a:cxn>
                  <a:cxn ang="0">
                    <a:pos x="11" y="213"/>
                  </a:cxn>
                  <a:cxn ang="0">
                    <a:pos x="54" y="299"/>
                  </a:cxn>
                  <a:cxn ang="0">
                    <a:pos x="21" y="386"/>
                  </a:cxn>
                  <a:cxn ang="0">
                    <a:pos x="7" y="432"/>
                  </a:cxn>
                  <a:cxn ang="0">
                    <a:pos x="167" y="413"/>
                  </a:cxn>
                  <a:cxn ang="0">
                    <a:pos x="174" y="472"/>
                  </a:cxn>
                  <a:cxn ang="0">
                    <a:pos x="207" y="479"/>
                  </a:cxn>
                  <a:cxn ang="0">
                    <a:pos x="216" y="449"/>
                  </a:cxn>
                  <a:cxn ang="0">
                    <a:pos x="274" y="440"/>
                  </a:cxn>
                  <a:cxn ang="0">
                    <a:pos x="261" y="343"/>
                  </a:cxn>
                  <a:cxn ang="0">
                    <a:pos x="259" y="0"/>
                  </a:cxn>
                  <a:cxn ang="0">
                    <a:pos x="77" y="16"/>
                  </a:cxn>
                </a:cxnLst>
                <a:rect l="0" t="0" r="r" b="b"/>
                <a:pathLst>
                  <a:path w="274" h="479">
                    <a:moveTo>
                      <a:pt x="77" y="16"/>
                    </a:moveTo>
                    <a:lnTo>
                      <a:pt x="36" y="98"/>
                    </a:lnTo>
                    <a:lnTo>
                      <a:pt x="0" y="150"/>
                    </a:lnTo>
                    <a:lnTo>
                      <a:pt x="11" y="213"/>
                    </a:lnTo>
                    <a:lnTo>
                      <a:pt x="54" y="299"/>
                    </a:lnTo>
                    <a:lnTo>
                      <a:pt x="21" y="386"/>
                    </a:lnTo>
                    <a:lnTo>
                      <a:pt x="7" y="432"/>
                    </a:lnTo>
                    <a:lnTo>
                      <a:pt x="167" y="413"/>
                    </a:lnTo>
                    <a:lnTo>
                      <a:pt x="174" y="472"/>
                    </a:lnTo>
                    <a:lnTo>
                      <a:pt x="207" y="479"/>
                    </a:lnTo>
                    <a:lnTo>
                      <a:pt x="216" y="449"/>
                    </a:lnTo>
                    <a:lnTo>
                      <a:pt x="274" y="440"/>
                    </a:lnTo>
                    <a:lnTo>
                      <a:pt x="261" y="343"/>
                    </a:lnTo>
                    <a:lnTo>
                      <a:pt x="259" y="0"/>
                    </a:lnTo>
                    <a:lnTo>
                      <a:pt x="77" y="16"/>
                    </a:lnTo>
                    <a:close/>
                  </a:path>
                </a:pathLst>
              </a:custGeom>
              <a:solidFill>
                <a:srgbClr val="005691"/>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4" name="Freeform 49"/>
              <p:cNvSpPr>
                <a:spLocks/>
              </p:cNvSpPr>
              <p:nvPr/>
            </p:nvSpPr>
            <p:spPr bwMode="gray">
              <a:xfrm>
                <a:off x="3428" y="2515"/>
                <a:ext cx="346" cy="530"/>
              </a:xfrm>
              <a:custGeom>
                <a:avLst/>
                <a:gdLst/>
                <a:ahLst/>
                <a:cxnLst>
                  <a:cxn ang="0">
                    <a:pos x="0" y="24"/>
                  </a:cxn>
                  <a:cxn ang="0">
                    <a:pos x="202" y="0"/>
                  </a:cxn>
                  <a:cxn ang="0">
                    <a:pos x="266" y="222"/>
                  </a:cxn>
                  <a:cxn ang="0">
                    <a:pos x="310" y="258"/>
                  </a:cxn>
                  <a:cxn ang="0">
                    <a:pos x="274" y="324"/>
                  </a:cxn>
                  <a:cxn ang="0">
                    <a:pos x="309" y="387"/>
                  </a:cxn>
                  <a:cxn ang="0">
                    <a:pos x="103" y="410"/>
                  </a:cxn>
                  <a:cxn ang="0">
                    <a:pos x="112" y="464"/>
                  </a:cxn>
                  <a:cxn ang="0">
                    <a:pos x="82" y="482"/>
                  </a:cxn>
                  <a:cxn ang="0">
                    <a:pos x="57" y="414"/>
                  </a:cxn>
                  <a:cxn ang="0">
                    <a:pos x="43" y="470"/>
                  </a:cxn>
                  <a:cxn ang="0">
                    <a:pos x="17" y="464"/>
                  </a:cxn>
                  <a:cxn ang="0">
                    <a:pos x="9" y="408"/>
                  </a:cxn>
                  <a:cxn ang="0">
                    <a:pos x="2" y="360"/>
                  </a:cxn>
                  <a:cxn ang="0">
                    <a:pos x="0" y="24"/>
                  </a:cxn>
                </a:cxnLst>
                <a:rect l="0" t="0" r="r" b="b"/>
                <a:pathLst>
                  <a:path w="310" h="482">
                    <a:moveTo>
                      <a:pt x="0" y="24"/>
                    </a:moveTo>
                    <a:lnTo>
                      <a:pt x="202" y="0"/>
                    </a:lnTo>
                    <a:lnTo>
                      <a:pt x="266" y="222"/>
                    </a:lnTo>
                    <a:lnTo>
                      <a:pt x="310" y="258"/>
                    </a:lnTo>
                    <a:lnTo>
                      <a:pt x="274" y="324"/>
                    </a:lnTo>
                    <a:lnTo>
                      <a:pt x="309" y="387"/>
                    </a:lnTo>
                    <a:lnTo>
                      <a:pt x="103" y="410"/>
                    </a:lnTo>
                    <a:lnTo>
                      <a:pt x="112" y="464"/>
                    </a:lnTo>
                    <a:lnTo>
                      <a:pt x="82" y="482"/>
                    </a:lnTo>
                    <a:lnTo>
                      <a:pt x="57" y="414"/>
                    </a:lnTo>
                    <a:lnTo>
                      <a:pt x="43" y="470"/>
                    </a:lnTo>
                    <a:lnTo>
                      <a:pt x="17" y="464"/>
                    </a:lnTo>
                    <a:lnTo>
                      <a:pt x="9" y="408"/>
                    </a:lnTo>
                    <a:lnTo>
                      <a:pt x="2" y="360"/>
                    </a:lnTo>
                    <a:lnTo>
                      <a:pt x="0" y="24"/>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5" name="Freeform 50"/>
              <p:cNvSpPr>
                <a:spLocks/>
              </p:cNvSpPr>
              <p:nvPr/>
            </p:nvSpPr>
            <p:spPr bwMode="gray">
              <a:xfrm>
                <a:off x="3648" y="2489"/>
                <a:ext cx="482" cy="493"/>
              </a:xfrm>
              <a:custGeom>
                <a:avLst/>
                <a:gdLst/>
                <a:ahLst/>
                <a:cxnLst>
                  <a:cxn ang="0">
                    <a:pos x="0" y="27"/>
                  </a:cxn>
                  <a:cxn ang="0">
                    <a:pos x="4" y="27"/>
                  </a:cxn>
                  <a:cxn ang="0">
                    <a:pos x="104" y="9"/>
                  </a:cxn>
                  <a:cxn ang="0">
                    <a:pos x="192" y="0"/>
                  </a:cxn>
                  <a:cxn ang="0">
                    <a:pos x="180" y="23"/>
                  </a:cxn>
                  <a:cxn ang="0">
                    <a:pos x="207" y="23"/>
                  </a:cxn>
                  <a:cxn ang="0">
                    <a:pos x="360" y="160"/>
                  </a:cxn>
                  <a:cxn ang="0">
                    <a:pos x="420" y="249"/>
                  </a:cxn>
                  <a:cxn ang="0">
                    <a:pos x="428" y="309"/>
                  </a:cxn>
                  <a:cxn ang="0">
                    <a:pos x="408" y="323"/>
                  </a:cxn>
                  <a:cxn ang="0">
                    <a:pos x="420" y="383"/>
                  </a:cxn>
                  <a:cxn ang="0">
                    <a:pos x="377" y="386"/>
                  </a:cxn>
                  <a:cxn ang="0">
                    <a:pos x="377" y="437"/>
                  </a:cxn>
                  <a:cxn ang="0">
                    <a:pos x="342" y="412"/>
                  </a:cxn>
                  <a:cxn ang="0">
                    <a:pos x="122" y="445"/>
                  </a:cxn>
                  <a:cxn ang="0">
                    <a:pos x="72" y="349"/>
                  </a:cxn>
                  <a:cxn ang="0">
                    <a:pos x="108" y="283"/>
                  </a:cxn>
                  <a:cxn ang="0">
                    <a:pos x="61" y="250"/>
                  </a:cxn>
                  <a:cxn ang="0">
                    <a:pos x="0" y="27"/>
                  </a:cxn>
                </a:cxnLst>
                <a:rect l="0" t="0" r="r" b="b"/>
                <a:pathLst>
                  <a:path w="428" h="445">
                    <a:moveTo>
                      <a:pt x="0" y="27"/>
                    </a:moveTo>
                    <a:lnTo>
                      <a:pt x="4" y="27"/>
                    </a:lnTo>
                    <a:lnTo>
                      <a:pt x="104" y="9"/>
                    </a:lnTo>
                    <a:lnTo>
                      <a:pt x="192" y="0"/>
                    </a:lnTo>
                    <a:lnTo>
                      <a:pt x="180" y="23"/>
                    </a:lnTo>
                    <a:lnTo>
                      <a:pt x="207" y="23"/>
                    </a:lnTo>
                    <a:lnTo>
                      <a:pt x="360" y="160"/>
                    </a:lnTo>
                    <a:lnTo>
                      <a:pt x="420" y="249"/>
                    </a:lnTo>
                    <a:lnTo>
                      <a:pt x="428" y="309"/>
                    </a:lnTo>
                    <a:lnTo>
                      <a:pt x="408" y="323"/>
                    </a:lnTo>
                    <a:lnTo>
                      <a:pt x="420" y="383"/>
                    </a:lnTo>
                    <a:lnTo>
                      <a:pt x="377" y="386"/>
                    </a:lnTo>
                    <a:lnTo>
                      <a:pt x="377" y="437"/>
                    </a:lnTo>
                    <a:lnTo>
                      <a:pt x="342" y="412"/>
                    </a:lnTo>
                    <a:lnTo>
                      <a:pt x="122" y="445"/>
                    </a:lnTo>
                    <a:lnTo>
                      <a:pt x="72" y="349"/>
                    </a:lnTo>
                    <a:lnTo>
                      <a:pt x="108" y="283"/>
                    </a:lnTo>
                    <a:lnTo>
                      <a:pt x="61" y="250"/>
                    </a:lnTo>
                    <a:lnTo>
                      <a:pt x="0" y="27"/>
                    </a:lnTo>
                    <a:close/>
                  </a:path>
                </a:pathLst>
              </a:custGeom>
              <a:solidFill>
                <a:srgbClr val="E3E3E3"/>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6" name="Freeform 51"/>
              <p:cNvSpPr>
                <a:spLocks/>
              </p:cNvSpPr>
              <p:nvPr/>
            </p:nvSpPr>
            <p:spPr bwMode="gray">
              <a:xfrm>
                <a:off x="3851" y="2422"/>
                <a:ext cx="438" cy="340"/>
              </a:xfrm>
              <a:custGeom>
                <a:avLst/>
                <a:gdLst/>
                <a:ahLst/>
                <a:cxnLst>
                  <a:cxn ang="0">
                    <a:pos x="14" y="56"/>
                  </a:cxn>
                  <a:cxn ang="0">
                    <a:pos x="45" y="26"/>
                  </a:cxn>
                  <a:cxn ang="0">
                    <a:pos x="162" y="0"/>
                  </a:cxn>
                  <a:cxn ang="0">
                    <a:pos x="198" y="17"/>
                  </a:cxn>
                  <a:cxn ang="0">
                    <a:pos x="274" y="5"/>
                  </a:cxn>
                  <a:cxn ang="0">
                    <a:pos x="335" y="49"/>
                  </a:cxn>
                  <a:cxn ang="0">
                    <a:pos x="391" y="83"/>
                  </a:cxn>
                  <a:cxn ang="0">
                    <a:pos x="360" y="176"/>
                  </a:cxn>
                  <a:cxn ang="0">
                    <a:pos x="312" y="223"/>
                  </a:cxn>
                  <a:cxn ang="0">
                    <a:pos x="261" y="237"/>
                  </a:cxn>
                  <a:cxn ang="0">
                    <a:pos x="271" y="275"/>
                  </a:cxn>
                  <a:cxn ang="0">
                    <a:pos x="240" y="310"/>
                  </a:cxn>
                  <a:cxn ang="0">
                    <a:pos x="180" y="223"/>
                  </a:cxn>
                  <a:cxn ang="0">
                    <a:pos x="25" y="83"/>
                  </a:cxn>
                  <a:cxn ang="0">
                    <a:pos x="0" y="83"/>
                  </a:cxn>
                  <a:cxn ang="0">
                    <a:pos x="14" y="56"/>
                  </a:cxn>
                </a:cxnLst>
                <a:rect l="0" t="0" r="r" b="b"/>
                <a:pathLst>
                  <a:path w="391" h="310">
                    <a:moveTo>
                      <a:pt x="14" y="56"/>
                    </a:moveTo>
                    <a:lnTo>
                      <a:pt x="45" y="26"/>
                    </a:lnTo>
                    <a:lnTo>
                      <a:pt x="162" y="0"/>
                    </a:lnTo>
                    <a:lnTo>
                      <a:pt x="198" y="17"/>
                    </a:lnTo>
                    <a:lnTo>
                      <a:pt x="274" y="5"/>
                    </a:lnTo>
                    <a:lnTo>
                      <a:pt x="335" y="49"/>
                    </a:lnTo>
                    <a:lnTo>
                      <a:pt x="391" y="83"/>
                    </a:lnTo>
                    <a:lnTo>
                      <a:pt x="360" y="176"/>
                    </a:lnTo>
                    <a:lnTo>
                      <a:pt x="312" y="223"/>
                    </a:lnTo>
                    <a:lnTo>
                      <a:pt x="261" y="237"/>
                    </a:lnTo>
                    <a:lnTo>
                      <a:pt x="271" y="275"/>
                    </a:lnTo>
                    <a:lnTo>
                      <a:pt x="240" y="310"/>
                    </a:lnTo>
                    <a:lnTo>
                      <a:pt x="180" y="223"/>
                    </a:lnTo>
                    <a:lnTo>
                      <a:pt x="25" y="83"/>
                    </a:lnTo>
                    <a:lnTo>
                      <a:pt x="0" y="83"/>
                    </a:lnTo>
                    <a:lnTo>
                      <a:pt x="14" y="56"/>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7" name="Freeform 52"/>
              <p:cNvSpPr>
                <a:spLocks/>
              </p:cNvSpPr>
              <p:nvPr/>
            </p:nvSpPr>
            <p:spPr bwMode="gray">
              <a:xfrm>
                <a:off x="3544" y="2909"/>
                <a:ext cx="819" cy="548"/>
              </a:xfrm>
              <a:custGeom>
                <a:avLst/>
                <a:gdLst/>
                <a:ahLst/>
                <a:cxnLst>
                  <a:cxn ang="0">
                    <a:pos x="0" y="49"/>
                  </a:cxn>
                  <a:cxn ang="0">
                    <a:pos x="201" y="29"/>
                  </a:cxn>
                  <a:cxn ang="0">
                    <a:pos x="223" y="62"/>
                  </a:cxn>
                  <a:cxn ang="0">
                    <a:pos x="439" y="29"/>
                  </a:cxn>
                  <a:cxn ang="0">
                    <a:pos x="476" y="56"/>
                  </a:cxn>
                  <a:cxn ang="0">
                    <a:pos x="476" y="4"/>
                  </a:cxn>
                  <a:cxn ang="0">
                    <a:pos x="473" y="0"/>
                  </a:cxn>
                  <a:cxn ang="0">
                    <a:pos x="516" y="3"/>
                  </a:cxn>
                  <a:cxn ang="0">
                    <a:pos x="561" y="80"/>
                  </a:cxn>
                  <a:cxn ang="0">
                    <a:pos x="634" y="184"/>
                  </a:cxn>
                  <a:cxn ang="0">
                    <a:pos x="670" y="274"/>
                  </a:cxn>
                  <a:cxn ang="0">
                    <a:pos x="724" y="337"/>
                  </a:cxn>
                  <a:cxn ang="0">
                    <a:pos x="733" y="429"/>
                  </a:cxn>
                  <a:cxn ang="0">
                    <a:pos x="716" y="483"/>
                  </a:cxn>
                  <a:cxn ang="0">
                    <a:pos x="639" y="497"/>
                  </a:cxn>
                  <a:cxn ang="0">
                    <a:pos x="626" y="474"/>
                  </a:cxn>
                  <a:cxn ang="0">
                    <a:pos x="571" y="442"/>
                  </a:cxn>
                  <a:cxn ang="0">
                    <a:pos x="554" y="407"/>
                  </a:cxn>
                  <a:cxn ang="0">
                    <a:pos x="540" y="394"/>
                  </a:cxn>
                  <a:cxn ang="0">
                    <a:pos x="531" y="363"/>
                  </a:cxn>
                  <a:cxn ang="0">
                    <a:pos x="519" y="372"/>
                  </a:cxn>
                  <a:cxn ang="0">
                    <a:pos x="476" y="330"/>
                  </a:cxn>
                  <a:cxn ang="0">
                    <a:pos x="486" y="292"/>
                  </a:cxn>
                  <a:cxn ang="0">
                    <a:pos x="476" y="270"/>
                  </a:cxn>
                  <a:cxn ang="0">
                    <a:pos x="463" y="277"/>
                  </a:cxn>
                  <a:cxn ang="0">
                    <a:pos x="464" y="300"/>
                  </a:cxn>
                  <a:cxn ang="0">
                    <a:pos x="450" y="270"/>
                  </a:cxn>
                  <a:cxn ang="0">
                    <a:pos x="451" y="200"/>
                  </a:cxn>
                  <a:cxn ang="0">
                    <a:pos x="424" y="159"/>
                  </a:cxn>
                  <a:cxn ang="0">
                    <a:pos x="356" y="124"/>
                  </a:cxn>
                  <a:cxn ang="0">
                    <a:pos x="321" y="86"/>
                  </a:cxn>
                  <a:cxn ang="0">
                    <a:pos x="283" y="82"/>
                  </a:cxn>
                  <a:cxn ang="0">
                    <a:pos x="267" y="106"/>
                  </a:cxn>
                  <a:cxn ang="0">
                    <a:pos x="210" y="123"/>
                  </a:cxn>
                  <a:cxn ang="0">
                    <a:pos x="177" y="106"/>
                  </a:cxn>
                  <a:cxn ang="0">
                    <a:pos x="160" y="80"/>
                  </a:cxn>
                  <a:cxn ang="0">
                    <a:pos x="53" y="103"/>
                  </a:cxn>
                  <a:cxn ang="0">
                    <a:pos x="30" y="84"/>
                  </a:cxn>
                  <a:cxn ang="0">
                    <a:pos x="6" y="104"/>
                  </a:cxn>
                  <a:cxn ang="0">
                    <a:pos x="0" y="49"/>
                  </a:cxn>
                </a:cxnLst>
                <a:rect l="0" t="0" r="r" b="b"/>
                <a:pathLst>
                  <a:path w="733" h="497">
                    <a:moveTo>
                      <a:pt x="0" y="49"/>
                    </a:moveTo>
                    <a:lnTo>
                      <a:pt x="201" y="29"/>
                    </a:lnTo>
                    <a:lnTo>
                      <a:pt x="223" y="62"/>
                    </a:lnTo>
                    <a:lnTo>
                      <a:pt x="439" y="29"/>
                    </a:lnTo>
                    <a:lnTo>
                      <a:pt x="476" y="56"/>
                    </a:lnTo>
                    <a:lnTo>
                      <a:pt x="476" y="4"/>
                    </a:lnTo>
                    <a:lnTo>
                      <a:pt x="473" y="0"/>
                    </a:lnTo>
                    <a:lnTo>
                      <a:pt x="516" y="3"/>
                    </a:lnTo>
                    <a:lnTo>
                      <a:pt x="561" y="80"/>
                    </a:lnTo>
                    <a:lnTo>
                      <a:pt x="634" y="184"/>
                    </a:lnTo>
                    <a:lnTo>
                      <a:pt x="670" y="274"/>
                    </a:lnTo>
                    <a:lnTo>
                      <a:pt x="724" y="337"/>
                    </a:lnTo>
                    <a:lnTo>
                      <a:pt x="733" y="429"/>
                    </a:lnTo>
                    <a:lnTo>
                      <a:pt x="716" y="483"/>
                    </a:lnTo>
                    <a:lnTo>
                      <a:pt x="639" y="497"/>
                    </a:lnTo>
                    <a:lnTo>
                      <a:pt x="626" y="474"/>
                    </a:lnTo>
                    <a:lnTo>
                      <a:pt x="571" y="442"/>
                    </a:lnTo>
                    <a:lnTo>
                      <a:pt x="554" y="407"/>
                    </a:lnTo>
                    <a:lnTo>
                      <a:pt x="540" y="394"/>
                    </a:lnTo>
                    <a:lnTo>
                      <a:pt x="531" y="363"/>
                    </a:lnTo>
                    <a:lnTo>
                      <a:pt x="519" y="372"/>
                    </a:lnTo>
                    <a:lnTo>
                      <a:pt x="476" y="330"/>
                    </a:lnTo>
                    <a:lnTo>
                      <a:pt x="486" y="292"/>
                    </a:lnTo>
                    <a:lnTo>
                      <a:pt x="476" y="270"/>
                    </a:lnTo>
                    <a:lnTo>
                      <a:pt x="463" y="277"/>
                    </a:lnTo>
                    <a:lnTo>
                      <a:pt x="464" y="300"/>
                    </a:lnTo>
                    <a:lnTo>
                      <a:pt x="450" y="270"/>
                    </a:lnTo>
                    <a:lnTo>
                      <a:pt x="451" y="200"/>
                    </a:lnTo>
                    <a:lnTo>
                      <a:pt x="424" y="159"/>
                    </a:lnTo>
                    <a:lnTo>
                      <a:pt x="356" y="124"/>
                    </a:lnTo>
                    <a:lnTo>
                      <a:pt x="321" y="86"/>
                    </a:lnTo>
                    <a:lnTo>
                      <a:pt x="283" y="82"/>
                    </a:lnTo>
                    <a:lnTo>
                      <a:pt x="267" y="106"/>
                    </a:lnTo>
                    <a:lnTo>
                      <a:pt x="210" y="123"/>
                    </a:lnTo>
                    <a:lnTo>
                      <a:pt x="177" y="106"/>
                    </a:lnTo>
                    <a:lnTo>
                      <a:pt x="160" y="80"/>
                    </a:lnTo>
                    <a:lnTo>
                      <a:pt x="53" y="103"/>
                    </a:lnTo>
                    <a:lnTo>
                      <a:pt x="30" y="84"/>
                    </a:lnTo>
                    <a:lnTo>
                      <a:pt x="6" y="104"/>
                    </a:lnTo>
                    <a:lnTo>
                      <a:pt x="0" y="49"/>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8" name="Freeform 53"/>
              <p:cNvSpPr>
                <a:spLocks/>
              </p:cNvSpPr>
              <p:nvPr/>
            </p:nvSpPr>
            <p:spPr bwMode="gray">
              <a:xfrm>
                <a:off x="3764" y="2185"/>
                <a:ext cx="755" cy="328"/>
              </a:xfrm>
              <a:custGeom>
                <a:avLst/>
                <a:gdLst/>
                <a:ahLst/>
                <a:cxnLst>
                  <a:cxn ang="0">
                    <a:pos x="23" y="219"/>
                  </a:cxn>
                  <a:cxn ang="0">
                    <a:pos x="0" y="282"/>
                  </a:cxn>
                  <a:cxn ang="0">
                    <a:pos x="88" y="273"/>
                  </a:cxn>
                  <a:cxn ang="0">
                    <a:pos x="122" y="245"/>
                  </a:cxn>
                  <a:cxn ang="0">
                    <a:pos x="240" y="213"/>
                  </a:cxn>
                  <a:cxn ang="0">
                    <a:pos x="273" y="230"/>
                  </a:cxn>
                  <a:cxn ang="0">
                    <a:pos x="352" y="219"/>
                  </a:cxn>
                  <a:cxn ang="0">
                    <a:pos x="352" y="223"/>
                  </a:cxn>
                  <a:cxn ang="0">
                    <a:pos x="469" y="296"/>
                  </a:cxn>
                  <a:cxn ang="0">
                    <a:pos x="538" y="275"/>
                  </a:cxn>
                  <a:cxn ang="0">
                    <a:pos x="576" y="193"/>
                  </a:cxn>
                  <a:cxn ang="0">
                    <a:pos x="643" y="170"/>
                  </a:cxn>
                  <a:cxn ang="0">
                    <a:pos x="675" y="110"/>
                  </a:cxn>
                  <a:cxn ang="0">
                    <a:pos x="673" y="38"/>
                  </a:cxn>
                  <a:cxn ang="0">
                    <a:pos x="665" y="98"/>
                  </a:cxn>
                  <a:cxn ang="0">
                    <a:pos x="628" y="149"/>
                  </a:cxn>
                  <a:cxn ang="0">
                    <a:pos x="613" y="145"/>
                  </a:cxn>
                  <a:cxn ang="0">
                    <a:pos x="563" y="159"/>
                  </a:cxn>
                  <a:cxn ang="0">
                    <a:pos x="563" y="142"/>
                  </a:cxn>
                  <a:cxn ang="0">
                    <a:pos x="613" y="125"/>
                  </a:cxn>
                  <a:cxn ang="0">
                    <a:pos x="568" y="119"/>
                  </a:cxn>
                  <a:cxn ang="0">
                    <a:pos x="619" y="103"/>
                  </a:cxn>
                  <a:cxn ang="0">
                    <a:pos x="639" y="112"/>
                  </a:cxn>
                  <a:cxn ang="0">
                    <a:pos x="649" y="55"/>
                  </a:cxn>
                  <a:cxn ang="0">
                    <a:pos x="636" y="42"/>
                  </a:cxn>
                  <a:cxn ang="0">
                    <a:pos x="575" y="65"/>
                  </a:cxn>
                  <a:cxn ang="0">
                    <a:pos x="576" y="30"/>
                  </a:cxn>
                  <a:cxn ang="0">
                    <a:pos x="602" y="39"/>
                  </a:cxn>
                  <a:cxn ang="0">
                    <a:pos x="636" y="13"/>
                  </a:cxn>
                  <a:cxn ang="0">
                    <a:pos x="618" y="0"/>
                  </a:cxn>
                  <a:cxn ang="0">
                    <a:pos x="416" y="46"/>
                  </a:cxn>
                  <a:cxn ang="0">
                    <a:pos x="169" y="96"/>
                  </a:cxn>
                  <a:cxn ang="0">
                    <a:pos x="56" y="218"/>
                  </a:cxn>
                  <a:cxn ang="0">
                    <a:pos x="23" y="219"/>
                  </a:cxn>
                </a:cxnLst>
                <a:rect l="0" t="0" r="r" b="b"/>
                <a:pathLst>
                  <a:path w="675" h="296">
                    <a:moveTo>
                      <a:pt x="23" y="219"/>
                    </a:moveTo>
                    <a:lnTo>
                      <a:pt x="0" y="282"/>
                    </a:lnTo>
                    <a:lnTo>
                      <a:pt x="88" y="273"/>
                    </a:lnTo>
                    <a:lnTo>
                      <a:pt x="122" y="245"/>
                    </a:lnTo>
                    <a:lnTo>
                      <a:pt x="240" y="213"/>
                    </a:lnTo>
                    <a:lnTo>
                      <a:pt x="273" y="230"/>
                    </a:lnTo>
                    <a:lnTo>
                      <a:pt x="352" y="219"/>
                    </a:lnTo>
                    <a:lnTo>
                      <a:pt x="352" y="223"/>
                    </a:lnTo>
                    <a:lnTo>
                      <a:pt x="469" y="296"/>
                    </a:lnTo>
                    <a:lnTo>
                      <a:pt x="538" y="275"/>
                    </a:lnTo>
                    <a:lnTo>
                      <a:pt x="576" y="193"/>
                    </a:lnTo>
                    <a:lnTo>
                      <a:pt x="643" y="170"/>
                    </a:lnTo>
                    <a:lnTo>
                      <a:pt x="675" y="110"/>
                    </a:lnTo>
                    <a:lnTo>
                      <a:pt x="673" y="38"/>
                    </a:lnTo>
                    <a:lnTo>
                      <a:pt x="665" y="98"/>
                    </a:lnTo>
                    <a:lnTo>
                      <a:pt x="628" y="149"/>
                    </a:lnTo>
                    <a:lnTo>
                      <a:pt x="613" y="145"/>
                    </a:lnTo>
                    <a:lnTo>
                      <a:pt x="563" y="159"/>
                    </a:lnTo>
                    <a:lnTo>
                      <a:pt x="563" y="142"/>
                    </a:lnTo>
                    <a:lnTo>
                      <a:pt x="613" y="125"/>
                    </a:lnTo>
                    <a:lnTo>
                      <a:pt x="568" y="119"/>
                    </a:lnTo>
                    <a:lnTo>
                      <a:pt x="619" y="103"/>
                    </a:lnTo>
                    <a:lnTo>
                      <a:pt x="639" y="112"/>
                    </a:lnTo>
                    <a:lnTo>
                      <a:pt x="649" y="55"/>
                    </a:lnTo>
                    <a:lnTo>
                      <a:pt x="636" y="42"/>
                    </a:lnTo>
                    <a:lnTo>
                      <a:pt x="575" y="65"/>
                    </a:lnTo>
                    <a:lnTo>
                      <a:pt x="576" y="30"/>
                    </a:lnTo>
                    <a:lnTo>
                      <a:pt x="602" y="39"/>
                    </a:lnTo>
                    <a:lnTo>
                      <a:pt x="636" y="13"/>
                    </a:lnTo>
                    <a:lnTo>
                      <a:pt x="618" y="0"/>
                    </a:lnTo>
                    <a:lnTo>
                      <a:pt x="416" y="46"/>
                    </a:lnTo>
                    <a:lnTo>
                      <a:pt x="169" y="96"/>
                    </a:lnTo>
                    <a:lnTo>
                      <a:pt x="56" y="218"/>
                    </a:lnTo>
                    <a:lnTo>
                      <a:pt x="23" y="219"/>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99" name="Freeform 54"/>
              <p:cNvSpPr>
                <a:spLocks/>
              </p:cNvSpPr>
              <p:nvPr/>
            </p:nvSpPr>
            <p:spPr bwMode="gray">
              <a:xfrm>
                <a:off x="3799" y="1916"/>
                <a:ext cx="662" cy="405"/>
              </a:xfrm>
              <a:custGeom>
                <a:avLst/>
                <a:gdLst/>
                <a:ahLst/>
                <a:cxnLst>
                  <a:cxn ang="0">
                    <a:pos x="97" y="257"/>
                  </a:cxn>
                  <a:cxn ang="0">
                    <a:pos x="80" y="294"/>
                  </a:cxn>
                  <a:cxn ang="0">
                    <a:pos x="55" y="304"/>
                  </a:cxn>
                  <a:cxn ang="0">
                    <a:pos x="54" y="329"/>
                  </a:cxn>
                  <a:cxn ang="0">
                    <a:pos x="2" y="347"/>
                  </a:cxn>
                  <a:cxn ang="0">
                    <a:pos x="0" y="367"/>
                  </a:cxn>
                  <a:cxn ang="0">
                    <a:pos x="140" y="343"/>
                  </a:cxn>
                  <a:cxn ang="0">
                    <a:pos x="394" y="290"/>
                  </a:cxn>
                  <a:cxn ang="0">
                    <a:pos x="590" y="243"/>
                  </a:cxn>
                  <a:cxn ang="0">
                    <a:pos x="590" y="206"/>
                  </a:cxn>
                  <a:cxn ang="0">
                    <a:pos x="568" y="194"/>
                  </a:cxn>
                  <a:cxn ang="0">
                    <a:pos x="551" y="213"/>
                  </a:cxn>
                  <a:cxn ang="0">
                    <a:pos x="541" y="163"/>
                  </a:cxn>
                  <a:cxn ang="0">
                    <a:pos x="551" y="119"/>
                  </a:cxn>
                  <a:cxn ang="0">
                    <a:pos x="478" y="86"/>
                  </a:cxn>
                  <a:cxn ang="0">
                    <a:pos x="428" y="94"/>
                  </a:cxn>
                  <a:cxn ang="0">
                    <a:pos x="427" y="26"/>
                  </a:cxn>
                  <a:cxn ang="0">
                    <a:pos x="375" y="0"/>
                  </a:cxn>
                  <a:cxn ang="0">
                    <a:pos x="337" y="16"/>
                  </a:cxn>
                  <a:cxn ang="0">
                    <a:pos x="311" y="80"/>
                  </a:cxn>
                  <a:cxn ang="0">
                    <a:pos x="265" y="106"/>
                  </a:cxn>
                  <a:cxn ang="0">
                    <a:pos x="247" y="207"/>
                  </a:cxn>
                  <a:cxn ang="0">
                    <a:pos x="172" y="257"/>
                  </a:cxn>
                  <a:cxn ang="0">
                    <a:pos x="112" y="277"/>
                  </a:cxn>
                  <a:cxn ang="0">
                    <a:pos x="97" y="257"/>
                  </a:cxn>
                </a:cxnLst>
                <a:rect l="0" t="0" r="r" b="b"/>
                <a:pathLst>
                  <a:path w="590" h="367">
                    <a:moveTo>
                      <a:pt x="97" y="257"/>
                    </a:moveTo>
                    <a:lnTo>
                      <a:pt x="80" y="294"/>
                    </a:lnTo>
                    <a:lnTo>
                      <a:pt x="55" y="304"/>
                    </a:lnTo>
                    <a:lnTo>
                      <a:pt x="54" y="329"/>
                    </a:lnTo>
                    <a:lnTo>
                      <a:pt x="2" y="347"/>
                    </a:lnTo>
                    <a:lnTo>
                      <a:pt x="0" y="367"/>
                    </a:lnTo>
                    <a:lnTo>
                      <a:pt x="140" y="343"/>
                    </a:lnTo>
                    <a:lnTo>
                      <a:pt x="394" y="290"/>
                    </a:lnTo>
                    <a:lnTo>
                      <a:pt x="590" y="243"/>
                    </a:lnTo>
                    <a:lnTo>
                      <a:pt x="590" y="206"/>
                    </a:lnTo>
                    <a:lnTo>
                      <a:pt x="568" y="194"/>
                    </a:lnTo>
                    <a:lnTo>
                      <a:pt x="551" y="213"/>
                    </a:lnTo>
                    <a:lnTo>
                      <a:pt x="541" y="163"/>
                    </a:lnTo>
                    <a:lnTo>
                      <a:pt x="551" y="119"/>
                    </a:lnTo>
                    <a:lnTo>
                      <a:pt x="478" y="86"/>
                    </a:lnTo>
                    <a:lnTo>
                      <a:pt x="428" y="94"/>
                    </a:lnTo>
                    <a:lnTo>
                      <a:pt x="427" y="26"/>
                    </a:lnTo>
                    <a:lnTo>
                      <a:pt x="375" y="0"/>
                    </a:lnTo>
                    <a:lnTo>
                      <a:pt x="337" y="16"/>
                    </a:lnTo>
                    <a:lnTo>
                      <a:pt x="311" y="80"/>
                    </a:lnTo>
                    <a:lnTo>
                      <a:pt x="265" y="106"/>
                    </a:lnTo>
                    <a:lnTo>
                      <a:pt x="247" y="207"/>
                    </a:lnTo>
                    <a:lnTo>
                      <a:pt x="172" y="257"/>
                    </a:lnTo>
                    <a:lnTo>
                      <a:pt x="112" y="277"/>
                    </a:lnTo>
                    <a:lnTo>
                      <a:pt x="97" y="257"/>
                    </a:lnTo>
                    <a:close/>
                  </a:path>
                </a:pathLst>
              </a:custGeom>
              <a:solidFill>
                <a:srgbClr val="005691"/>
              </a:solidFill>
              <a:ln w="9525" cap="flat" cmpd="sng">
                <a:solidFill>
                  <a:srgbClr val="FFFFFF"/>
                </a:solidFill>
                <a:prstDash val="solid"/>
                <a:round/>
                <a:headEnd type="none" w="med" len="med"/>
                <a:tailEnd type="none" w="med" len="me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0" name="Freeform 55"/>
              <p:cNvSpPr>
                <a:spLocks/>
              </p:cNvSpPr>
              <p:nvPr/>
            </p:nvSpPr>
            <p:spPr bwMode="gray">
              <a:xfrm>
                <a:off x="3846" y="1836"/>
                <a:ext cx="374" cy="386"/>
              </a:xfrm>
              <a:custGeom>
                <a:avLst/>
                <a:gdLst/>
                <a:ahLst/>
                <a:cxnLst>
                  <a:cxn ang="0">
                    <a:pos x="34" y="183"/>
                  </a:cxn>
                  <a:cxn ang="0">
                    <a:pos x="9" y="176"/>
                  </a:cxn>
                  <a:cxn ang="0">
                    <a:pos x="0" y="232"/>
                  </a:cxn>
                  <a:cxn ang="0">
                    <a:pos x="9" y="290"/>
                  </a:cxn>
                  <a:cxn ang="0">
                    <a:pos x="57" y="330"/>
                  </a:cxn>
                  <a:cxn ang="0">
                    <a:pos x="69" y="350"/>
                  </a:cxn>
                  <a:cxn ang="0">
                    <a:pos x="130" y="330"/>
                  </a:cxn>
                  <a:cxn ang="0">
                    <a:pos x="203" y="283"/>
                  </a:cxn>
                  <a:cxn ang="0">
                    <a:pos x="224" y="180"/>
                  </a:cxn>
                  <a:cxn ang="0">
                    <a:pos x="271" y="153"/>
                  </a:cxn>
                  <a:cxn ang="0">
                    <a:pos x="297" y="90"/>
                  </a:cxn>
                  <a:cxn ang="0">
                    <a:pos x="334" y="73"/>
                  </a:cxn>
                  <a:cxn ang="0">
                    <a:pos x="286" y="65"/>
                  </a:cxn>
                  <a:cxn ang="0">
                    <a:pos x="201" y="110"/>
                  </a:cxn>
                  <a:cxn ang="0">
                    <a:pos x="189" y="66"/>
                  </a:cxn>
                  <a:cxn ang="0">
                    <a:pos x="116" y="70"/>
                  </a:cxn>
                  <a:cxn ang="0">
                    <a:pos x="99" y="0"/>
                  </a:cxn>
                  <a:cxn ang="0">
                    <a:pos x="80" y="19"/>
                  </a:cxn>
                  <a:cxn ang="0">
                    <a:pos x="86" y="119"/>
                  </a:cxn>
                  <a:cxn ang="0">
                    <a:pos x="53" y="127"/>
                  </a:cxn>
                  <a:cxn ang="0">
                    <a:pos x="34" y="183"/>
                  </a:cxn>
                </a:cxnLst>
                <a:rect l="0" t="0" r="r" b="b"/>
                <a:pathLst>
                  <a:path w="334" h="350">
                    <a:moveTo>
                      <a:pt x="34" y="183"/>
                    </a:moveTo>
                    <a:lnTo>
                      <a:pt x="9" y="176"/>
                    </a:lnTo>
                    <a:lnTo>
                      <a:pt x="0" y="232"/>
                    </a:lnTo>
                    <a:lnTo>
                      <a:pt x="9" y="290"/>
                    </a:lnTo>
                    <a:lnTo>
                      <a:pt x="57" y="330"/>
                    </a:lnTo>
                    <a:lnTo>
                      <a:pt x="69" y="350"/>
                    </a:lnTo>
                    <a:lnTo>
                      <a:pt x="130" y="330"/>
                    </a:lnTo>
                    <a:lnTo>
                      <a:pt x="203" y="283"/>
                    </a:lnTo>
                    <a:lnTo>
                      <a:pt x="224" y="180"/>
                    </a:lnTo>
                    <a:lnTo>
                      <a:pt x="271" y="153"/>
                    </a:lnTo>
                    <a:lnTo>
                      <a:pt x="297" y="90"/>
                    </a:lnTo>
                    <a:lnTo>
                      <a:pt x="334" y="73"/>
                    </a:lnTo>
                    <a:lnTo>
                      <a:pt x="286" y="65"/>
                    </a:lnTo>
                    <a:lnTo>
                      <a:pt x="201" y="110"/>
                    </a:lnTo>
                    <a:lnTo>
                      <a:pt x="189" y="66"/>
                    </a:lnTo>
                    <a:lnTo>
                      <a:pt x="116" y="70"/>
                    </a:lnTo>
                    <a:lnTo>
                      <a:pt x="99" y="0"/>
                    </a:lnTo>
                    <a:lnTo>
                      <a:pt x="80" y="19"/>
                    </a:lnTo>
                    <a:lnTo>
                      <a:pt x="86" y="119"/>
                    </a:lnTo>
                    <a:lnTo>
                      <a:pt x="53" y="127"/>
                    </a:lnTo>
                    <a:lnTo>
                      <a:pt x="34" y="183"/>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1" name="Freeform 56"/>
              <p:cNvSpPr>
                <a:spLocks/>
              </p:cNvSpPr>
              <p:nvPr/>
            </p:nvSpPr>
            <p:spPr bwMode="gray">
              <a:xfrm>
                <a:off x="4377" y="1843"/>
                <a:ext cx="106" cy="129"/>
              </a:xfrm>
              <a:custGeom>
                <a:avLst/>
                <a:gdLst/>
                <a:ahLst/>
                <a:cxnLst>
                  <a:cxn ang="0">
                    <a:pos x="0" y="7"/>
                  </a:cxn>
                  <a:cxn ang="0">
                    <a:pos x="20" y="0"/>
                  </a:cxn>
                  <a:cxn ang="0">
                    <a:pos x="63" y="26"/>
                  </a:cxn>
                  <a:cxn ang="0">
                    <a:pos x="63" y="51"/>
                  </a:cxn>
                  <a:cxn ang="0">
                    <a:pos x="93" y="70"/>
                  </a:cxn>
                  <a:cxn ang="0">
                    <a:pos x="94" y="104"/>
                  </a:cxn>
                  <a:cxn ang="0">
                    <a:pos x="45" y="117"/>
                  </a:cxn>
                  <a:cxn ang="0">
                    <a:pos x="0" y="7"/>
                  </a:cxn>
                </a:cxnLst>
                <a:rect l="0" t="0" r="r" b="b"/>
                <a:pathLst>
                  <a:path w="94" h="117">
                    <a:moveTo>
                      <a:pt x="0" y="7"/>
                    </a:moveTo>
                    <a:lnTo>
                      <a:pt x="20" y="0"/>
                    </a:lnTo>
                    <a:lnTo>
                      <a:pt x="63" y="26"/>
                    </a:lnTo>
                    <a:lnTo>
                      <a:pt x="63" y="51"/>
                    </a:lnTo>
                    <a:lnTo>
                      <a:pt x="93" y="70"/>
                    </a:lnTo>
                    <a:lnTo>
                      <a:pt x="94" y="104"/>
                    </a:lnTo>
                    <a:lnTo>
                      <a:pt x="45" y="117"/>
                    </a:lnTo>
                    <a:lnTo>
                      <a:pt x="0" y="7"/>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2" name="Freeform 57"/>
              <p:cNvSpPr>
                <a:spLocks/>
              </p:cNvSpPr>
              <p:nvPr/>
            </p:nvSpPr>
            <p:spPr bwMode="gray">
              <a:xfrm>
                <a:off x="3935" y="1587"/>
                <a:ext cx="506" cy="328"/>
              </a:xfrm>
              <a:custGeom>
                <a:avLst/>
                <a:gdLst/>
                <a:ahLst/>
                <a:cxnLst>
                  <a:cxn ang="0">
                    <a:pos x="42" y="43"/>
                  </a:cxn>
                  <a:cxn ang="0">
                    <a:pos x="0" y="83"/>
                  </a:cxn>
                  <a:cxn ang="0">
                    <a:pos x="23" y="227"/>
                  </a:cxn>
                  <a:cxn ang="0">
                    <a:pos x="42" y="297"/>
                  </a:cxn>
                  <a:cxn ang="0">
                    <a:pos x="119" y="291"/>
                  </a:cxn>
                  <a:cxn ang="0">
                    <a:pos x="405" y="237"/>
                  </a:cxn>
                  <a:cxn ang="0">
                    <a:pos x="425" y="229"/>
                  </a:cxn>
                  <a:cxn ang="0">
                    <a:pos x="453" y="161"/>
                  </a:cxn>
                  <a:cxn ang="0">
                    <a:pos x="410" y="124"/>
                  </a:cxn>
                  <a:cxn ang="0">
                    <a:pos x="433" y="39"/>
                  </a:cxn>
                  <a:cxn ang="0">
                    <a:pos x="400" y="30"/>
                  </a:cxn>
                  <a:cxn ang="0">
                    <a:pos x="400" y="9"/>
                  </a:cxn>
                  <a:cxn ang="0">
                    <a:pos x="386" y="0"/>
                  </a:cxn>
                  <a:cxn ang="0">
                    <a:pos x="55" y="62"/>
                  </a:cxn>
                  <a:cxn ang="0">
                    <a:pos x="42" y="43"/>
                  </a:cxn>
                </a:cxnLst>
                <a:rect l="0" t="0" r="r" b="b"/>
                <a:pathLst>
                  <a:path w="453" h="297">
                    <a:moveTo>
                      <a:pt x="42" y="43"/>
                    </a:moveTo>
                    <a:lnTo>
                      <a:pt x="0" y="83"/>
                    </a:lnTo>
                    <a:lnTo>
                      <a:pt x="23" y="227"/>
                    </a:lnTo>
                    <a:lnTo>
                      <a:pt x="42" y="297"/>
                    </a:lnTo>
                    <a:lnTo>
                      <a:pt x="119" y="291"/>
                    </a:lnTo>
                    <a:lnTo>
                      <a:pt x="405" y="237"/>
                    </a:lnTo>
                    <a:lnTo>
                      <a:pt x="425" y="229"/>
                    </a:lnTo>
                    <a:lnTo>
                      <a:pt x="453" y="161"/>
                    </a:lnTo>
                    <a:lnTo>
                      <a:pt x="410" y="124"/>
                    </a:lnTo>
                    <a:lnTo>
                      <a:pt x="433" y="39"/>
                    </a:lnTo>
                    <a:lnTo>
                      <a:pt x="400" y="30"/>
                    </a:lnTo>
                    <a:lnTo>
                      <a:pt x="400" y="9"/>
                    </a:lnTo>
                    <a:lnTo>
                      <a:pt x="386" y="0"/>
                    </a:lnTo>
                    <a:lnTo>
                      <a:pt x="55" y="62"/>
                    </a:lnTo>
                    <a:lnTo>
                      <a:pt x="42" y="43"/>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3" name="Freeform 58"/>
              <p:cNvSpPr>
                <a:spLocks/>
              </p:cNvSpPr>
              <p:nvPr/>
            </p:nvSpPr>
            <p:spPr bwMode="gray">
              <a:xfrm>
                <a:off x="4388" y="1627"/>
                <a:ext cx="135" cy="262"/>
              </a:xfrm>
              <a:custGeom>
                <a:avLst/>
                <a:gdLst/>
                <a:ahLst/>
                <a:cxnLst>
                  <a:cxn ang="0">
                    <a:pos x="22" y="2"/>
                  </a:cxn>
                  <a:cxn ang="0">
                    <a:pos x="50" y="0"/>
                  </a:cxn>
                  <a:cxn ang="0">
                    <a:pos x="107" y="36"/>
                  </a:cxn>
                  <a:cxn ang="0">
                    <a:pos x="99" y="65"/>
                  </a:cxn>
                  <a:cxn ang="0">
                    <a:pos x="119" y="83"/>
                  </a:cxn>
                  <a:cxn ang="0">
                    <a:pos x="120" y="195"/>
                  </a:cxn>
                  <a:cxn ang="0">
                    <a:pos x="100" y="237"/>
                  </a:cxn>
                  <a:cxn ang="0">
                    <a:pos x="77" y="222"/>
                  </a:cxn>
                  <a:cxn ang="0">
                    <a:pos x="53" y="220"/>
                  </a:cxn>
                  <a:cxn ang="0">
                    <a:pos x="12" y="197"/>
                  </a:cxn>
                  <a:cxn ang="0">
                    <a:pos x="43" y="127"/>
                  </a:cxn>
                  <a:cxn ang="0">
                    <a:pos x="0" y="90"/>
                  </a:cxn>
                  <a:cxn ang="0">
                    <a:pos x="22" y="2"/>
                  </a:cxn>
                </a:cxnLst>
                <a:rect l="0" t="0" r="r" b="b"/>
                <a:pathLst>
                  <a:path w="120" h="237">
                    <a:moveTo>
                      <a:pt x="22" y="2"/>
                    </a:moveTo>
                    <a:lnTo>
                      <a:pt x="50" y="0"/>
                    </a:lnTo>
                    <a:lnTo>
                      <a:pt x="107" y="36"/>
                    </a:lnTo>
                    <a:lnTo>
                      <a:pt x="99" y="65"/>
                    </a:lnTo>
                    <a:lnTo>
                      <a:pt x="119" y="83"/>
                    </a:lnTo>
                    <a:lnTo>
                      <a:pt x="120" y="195"/>
                    </a:lnTo>
                    <a:lnTo>
                      <a:pt x="100" y="237"/>
                    </a:lnTo>
                    <a:lnTo>
                      <a:pt x="77" y="222"/>
                    </a:lnTo>
                    <a:lnTo>
                      <a:pt x="53" y="220"/>
                    </a:lnTo>
                    <a:lnTo>
                      <a:pt x="12" y="197"/>
                    </a:lnTo>
                    <a:lnTo>
                      <a:pt x="43" y="127"/>
                    </a:lnTo>
                    <a:lnTo>
                      <a:pt x="0" y="90"/>
                    </a:lnTo>
                    <a:lnTo>
                      <a:pt x="22" y="2"/>
                    </a:lnTo>
                    <a:close/>
                  </a:path>
                </a:pathLst>
              </a:custGeom>
              <a:grp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4" name="Freeform 59"/>
              <p:cNvSpPr>
                <a:spLocks/>
              </p:cNvSpPr>
              <p:nvPr/>
            </p:nvSpPr>
            <p:spPr bwMode="gray">
              <a:xfrm>
                <a:off x="3972" y="1219"/>
                <a:ext cx="560" cy="451"/>
              </a:xfrm>
              <a:custGeom>
                <a:avLst/>
                <a:gdLst/>
                <a:ahLst/>
                <a:cxnLst>
                  <a:cxn ang="0">
                    <a:pos x="38" y="275"/>
                  </a:cxn>
                  <a:cxn ang="0">
                    <a:pos x="86" y="250"/>
                  </a:cxn>
                  <a:cxn ang="0">
                    <a:pos x="150" y="245"/>
                  </a:cxn>
                  <a:cxn ang="0">
                    <a:pos x="166" y="223"/>
                  </a:cxn>
                  <a:cxn ang="0">
                    <a:pos x="188" y="220"/>
                  </a:cxn>
                  <a:cxn ang="0">
                    <a:pos x="201" y="198"/>
                  </a:cxn>
                  <a:cxn ang="0">
                    <a:pos x="223" y="189"/>
                  </a:cxn>
                  <a:cxn ang="0">
                    <a:pos x="213" y="146"/>
                  </a:cxn>
                  <a:cxn ang="0">
                    <a:pos x="200" y="135"/>
                  </a:cxn>
                  <a:cxn ang="0">
                    <a:pos x="227" y="100"/>
                  </a:cxn>
                  <a:cxn ang="0">
                    <a:pos x="244" y="100"/>
                  </a:cxn>
                  <a:cxn ang="0">
                    <a:pos x="303" y="28"/>
                  </a:cxn>
                  <a:cxn ang="0">
                    <a:pos x="393" y="0"/>
                  </a:cxn>
                  <a:cxn ang="0">
                    <a:pos x="403" y="69"/>
                  </a:cxn>
                  <a:cxn ang="0">
                    <a:pos x="407" y="66"/>
                  </a:cxn>
                  <a:cxn ang="0">
                    <a:pos x="428" y="90"/>
                  </a:cxn>
                  <a:cxn ang="0">
                    <a:pos x="430" y="160"/>
                  </a:cxn>
                  <a:cxn ang="0">
                    <a:pos x="457" y="218"/>
                  </a:cxn>
                  <a:cxn ang="0">
                    <a:pos x="467" y="292"/>
                  </a:cxn>
                  <a:cxn ang="0">
                    <a:pos x="470" y="356"/>
                  </a:cxn>
                  <a:cxn ang="0">
                    <a:pos x="501" y="378"/>
                  </a:cxn>
                  <a:cxn ang="0">
                    <a:pos x="478" y="409"/>
                  </a:cxn>
                  <a:cxn ang="0">
                    <a:pos x="420" y="372"/>
                  </a:cxn>
                  <a:cxn ang="0">
                    <a:pos x="390" y="375"/>
                  </a:cxn>
                  <a:cxn ang="0">
                    <a:pos x="360" y="366"/>
                  </a:cxn>
                  <a:cxn ang="0">
                    <a:pos x="361" y="345"/>
                  </a:cxn>
                  <a:cxn ang="0">
                    <a:pos x="343" y="338"/>
                  </a:cxn>
                  <a:cxn ang="0">
                    <a:pos x="14" y="400"/>
                  </a:cxn>
                  <a:cxn ang="0">
                    <a:pos x="0" y="382"/>
                  </a:cxn>
                  <a:cxn ang="0">
                    <a:pos x="50" y="309"/>
                  </a:cxn>
                  <a:cxn ang="0">
                    <a:pos x="38" y="275"/>
                  </a:cxn>
                </a:cxnLst>
                <a:rect l="0" t="0" r="r" b="b"/>
                <a:pathLst>
                  <a:path w="501" h="409">
                    <a:moveTo>
                      <a:pt x="38" y="275"/>
                    </a:moveTo>
                    <a:lnTo>
                      <a:pt x="86" y="250"/>
                    </a:lnTo>
                    <a:lnTo>
                      <a:pt x="150" y="245"/>
                    </a:lnTo>
                    <a:lnTo>
                      <a:pt x="166" y="223"/>
                    </a:lnTo>
                    <a:lnTo>
                      <a:pt x="188" y="220"/>
                    </a:lnTo>
                    <a:lnTo>
                      <a:pt x="201" y="198"/>
                    </a:lnTo>
                    <a:lnTo>
                      <a:pt x="223" y="189"/>
                    </a:lnTo>
                    <a:lnTo>
                      <a:pt x="213" y="146"/>
                    </a:lnTo>
                    <a:lnTo>
                      <a:pt x="200" y="135"/>
                    </a:lnTo>
                    <a:lnTo>
                      <a:pt x="227" y="100"/>
                    </a:lnTo>
                    <a:lnTo>
                      <a:pt x="244" y="100"/>
                    </a:lnTo>
                    <a:lnTo>
                      <a:pt x="303" y="28"/>
                    </a:lnTo>
                    <a:lnTo>
                      <a:pt x="393" y="0"/>
                    </a:lnTo>
                    <a:lnTo>
                      <a:pt x="403" y="69"/>
                    </a:lnTo>
                    <a:lnTo>
                      <a:pt x="407" y="66"/>
                    </a:lnTo>
                    <a:lnTo>
                      <a:pt x="428" y="90"/>
                    </a:lnTo>
                    <a:lnTo>
                      <a:pt x="430" y="160"/>
                    </a:lnTo>
                    <a:lnTo>
                      <a:pt x="457" y="218"/>
                    </a:lnTo>
                    <a:lnTo>
                      <a:pt x="467" y="292"/>
                    </a:lnTo>
                    <a:lnTo>
                      <a:pt x="470" y="356"/>
                    </a:lnTo>
                    <a:lnTo>
                      <a:pt x="501" y="378"/>
                    </a:lnTo>
                    <a:lnTo>
                      <a:pt x="478" y="409"/>
                    </a:lnTo>
                    <a:lnTo>
                      <a:pt x="420" y="372"/>
                    </a:lnTo>
                    <a:lnTo>
                      <a:pt x="390" y="375"/>
                    </a:lnTo>
                    <a:lnTo>
                      <a:pt x="360" y="366"/>
                    </a:lnTo>
                    <a:lnTo>
                      <a:pt x="361" y="345"/>
                    </a:lnTo>
                    <a:lnTo>
                      <a:pt x="343" y="338"/>
                    </a:lnTo>
                    <a:lnTo>
                      <a:pt x="14" y="400"/>
                    </a:lnTo>
                    <a:lnTo>
                      <a:pt x="0" y="382"/>
                    </a:lnTo>
                    <a:lnTo>
                      <a:pt x="50" y="309"/>
                    </a:lnTo>
                    <a:lnTo>
                      <a:pt x="38" y="275"/>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5" name="Freeform 60"/>
              <p:cNvSpPr>
                <a:spLocks/>
              </p:cNvSpPr>
              <p:nvPr/>
            </p:nvSpPr>
            <p:spPr bwMode="gray">
              <a:xfrm>
                <a:off x="4407" y="1195"/>
                <a:ext cx="150" cy="270"/>
              </a:xfrm>
              <a:custGeom>
                <a:avLst/>
                <a:gdLst/>
                <a:ahLst/>
                <a:cxnLst>
                  <a:cxn ang="0">
                    <a:pos x="0" y="25"/>
                  </a:cxn>
                  <a:cxn ang="0">
                    <a:pos x="97" y="0"/>
                  </a:cxn>
                  <a:cxn ang="0">
                    <a:pos x="133" y="67"/>
                  </a:cxn>
                  <a:cxn ang="0">
                    <a:pos x="114" y="84"/>
                  </a:cxn>
                  <a:cxn ang="0">
                    <a:pos x="121" y="232"/>
                  </a:cxn>
                  <a:cxn ang="0">
                    <a:pos x="66" y="245"/>
                  </a:cxn>
                  <a:cxn ang="0">
                    <a:pos x="38" y="184"/>
                  </a:cxn>
                  <a:cxn ang="0">
                    <a:pos x="37" y="111"/>
                  </a:cxn>
                  <a:cxn ang="0">
                    <a:pos x="13" y="90"/>
                  </a:cxn>
                  <a:cxn ang="0">
                    <a:pos x="0" y="25"/>
                  </a:cxn>
                </a:cxnLst>
                <a:rect l="0" t="0" r="r" b="b"/>
                <a:pathLst>
                  <a:path w="133" h="245">
                    <a:moveTo>
                      <a:pt x="0" y="25"/>
                    </a:moveTo>
                    <a:lnTo>
                      <a:pt x="97" y="0"/>
                    </a:lnTo>
                    <a:lnTo>
                      <a:pt x="133" y="67"/>
                    </a:lnTo>
                    <a:lnTo>
                      <a:pt x="114" y="84"/>
                    </a:lnTo>
                    <a:lnTo>
                      <a:pt x="121" y="232"/>
                    </a:lnTo>
                    <a:lnTo>
                      <a:pt x="66" y="245"/>
                    </a:lnTo>
                    <a:lnTo>
                      <a:pt x="38" y="184"/>
                    </a:lnTo>
                    <a:lnTo>
                      <a:pt x="37" y="111"/>
                    </a:lnTo>
                    <a:lnTo>
                      <a:pt x="13" y="90"/>
                    </a:lnTo>
                    <a:lnTo>
                      <a:pt x="0" y="25"/>
                    </a:lnTo>
                    <a:close/>
                  </a:path>
                </a:pathLst>
              </a:custGeom>
              <a:solidFill>
                <a:srgbClr val="005691"/>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6" name="Freeform 61"/>
              <p:cNvSpPr>
                <a:spLocks/>
              </p:cNvSpPr>
              <p:nvPr/>
            </p:nvSpPr>
            <p:spPr bwMode="gray">
              <a:xfrm>
                <a:off x="4479" y="1406"/>
                <a:ext cx="318" cy="142"/>
              </a:xfrm>
              <a:custGeom>
                <a:avLst/>
                <a:gdLst/>
                <a:ahLst/>
                <a:cxnLst>
                  <a:cxn ang="0">
                    <a:pos x="0" y="51"/>
                  </a:cxn>
                  <a:cxn ang="0">
                    <a:pos x="144" y="16"/>
                  </a:cxn>
                  <a:cxn ang="0">
                    <a:pos x="162" y="17"/>
                  </a:cxn>
                  <a:cxn ang="0">
                    <a:pos x="179" y="0"/>
                  </a:cxn>
                  <a:cxn ang="0">
                    <a:pos x="193" y="9"/>
                  </a:cxn>
                  <a:cxn ang="0">
                    <a:pos x="176" y="46"/>
                  </a:cxn>
                  <a:cxn ang="0">
                    <a:pos x="206" y="43"/>
                  </a:cxn>
                  <a:cxn ang="0">
                    <a:pos x="223" y="71"/>
                  </a:cxn>
                  <a:cxn ang="0">
                    <a:pos x="243" y="74"/>
                  </a:cxn>
                  <a:cxn ang="0">
                    <a:pos x="257" y="70"/>
                  </a:cxn>
                  <a:cxn ang="0">
                    <a:pos x="257" y="54"/>
                  </a:cxn>
                  <a:cxn ang="0">
                    <a:pos x="233" y="34"/>
                  </a:cxn>
                  <a:cxn ang="0">
                    <a:pos x="252" y="33"/>
                  </a:cxn>
                  <a:cxn ang="0">
                    <a:pos x="283" y="76"/>
                  </a:cxn>
                  <a:cxn ang="0">
                    <a:pos x="253" y="101"/>
                  </a:cxn>
                  <a:cxn ang="0">
                    <a:pos x="219" y="89"/>
                  </a:cxn>
                  <a:cxn ang="0">
                    <a:pos x="197" y="120"/>
                  </a:cxn>
                  <a:cxn ang="0">
                    <a:pos x="154" y="89"/>
                  </a:cxn>
                  <a:cxn ang="0">
                    <a:pos x="12" y="129"/>
                  </a:cxn>
                  <a:cxn ang="0">
                    <a:pos x="0" y="51"/>
                  </a:cxn>
                </a:cxnLst>
                <a:rect l="0" t="0" r="r" b="b"/>
                <a:pathLst>
                  <a:path w="283" h="129">
                    <a:moveTo>
                      <a:pt x="0" y="51"/>
                    </a:moveTo>
                    <a:lnTo>
                      <a:pt x="144" y="16"/>
                    </a:lnTo>
                    <a:lnTo>
                      <a:pt x="162" y="17"/>
                    </a:lnTo>
                    <a:lnTo>
                      <a:pt x="179" y="0"/>
                    </a:lnTo>
                    <a:lnTo>
                      <a:pt x="193" y="9"/>
                    </a:lnTo>
                    <a:lnTo>
                      <a:pt x="176" y="46"/>
                    </a:lnTo>
                    <a:lnTo>
                      <a:pt x="206" y="43"/>
                    </a:lnTo>
                    <a:lnTo>
                      <a:pt x="223" y="71"/>
                    </a:lnTo>
                    <a:lnTo>
                      <a:pt x="243" y="74"/>
                    </a:lnTo>
                    <a:lnTo>
                      <a:pt x="257" y="70"/>
                    </a:lnTo>
                    <a:lnTo>
                      <a:pt x="257" y="54"/>
                    </a:lnTo>
                    <a:lnTo>
                      <a:pt x="233" y="34"/>
                    </a:lnTo>
                    <a:lnTo>
                      <a:pt x="252" y="33"/>
                    </a:lnTo>
                    <a:lnTo>
                      <a:pt x="283" y="76"/>
                    </a:lnTo>
                    <a:lnTo>
                      <a:pt x="253" y="101"/>
                    </a:lnTo>
                    <a:lnTo>
                      <a:pt x="219" y="89"/>
                    </a:lnTo>
                    <a:lnTo>
                      <a:pt x="197" y="120"/>
                    </a:lnTo>
                    <a:lnTo>
                      <a:pt x="154" y="89"/>
                    </a:lnTo>
                    <a:lnTo>
                      <a:pt x="12" y="129"/>
                    </a:lnTo>
                    <a:lnTo>
                      <a:pt x="0" y="51"/>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7" name="Freeform 62"/>
              <p:cNvSpPr>
                <a:spLocks/>
              </p:cNvSpPr>
              <p:nvPr/>
            </p:nvSpPr>
            <p:spPr bwMode="gray">
              <a:xfrm>
                <a:off x="4492" y="1513"/>
                <a:ext cx="162" cy="125"/>
              </a:xfrm>
              <a:custGeom>
                <a:avLst/>
                <a:gdLst/>
                <a:ahLst/>
                <a:cxnLst>
                  <a:cxn ang="0">
                    <a:pos x="0" y="29"/>
                  </a:cxn>
                  <a:cxn ang="0">
                    <a:pos x="113" y="0"/>
                  </a:cxn>
                  <a:cxn ang="0">
                    <a:pos x="147" y="52"/>
                  </a:cxn>
                  <a:cxn ang="0">
                    <a:pos x="127" y="74"/>
                  </a:cxn>
                  <a:cxn ang="0">
                    <a:pos x="92" y="66"/>
                  </a:cxn>
                  <a:cxn ang="0">
                    <a:pos x="36" y="113"/>
                  </a:cxn>
                  <a:cxn ang="0">
                    <a:pos x="6" y="89"/>
                  </a:cxn>
                  <a:cxn ang="0">
                    <a:pos x="0" y="29"/>
                  </a:cxn>
                </a:cxnLst>
                <a:rect l="0" t="0" r="r" b="b"/>
                <a:pathLst>
                  <a:path w="147" h="113">
                    <a:moveTo>
                      <a:pt x="0" y="29"/>
                    </a:moveTo>
                    <a:lnTo>
                      <a:pt x="113" y="0"/>
                    </a:lnTo>
                    <a:lnTo>
                      <a:pt x="147" y="52"/>
                    </a:lnTo>
                    <a:lnTo>
                      <a:pt x="127" y="74"/>
                    </a:lnTo>
                    <a:lnTo>
                      <a:pt x="92" y="66"/>
                    </a:lnTo>
                    <a:lnTo>
                      <a:pt x="36" y="113"/>
                    </a:lnTo>
                    <a:lnTo>
                      <a:pt x="6" y="89"/>
                    </a:lnTo>
                    <a:lnTo>
                      <a:pt x="0" y="29"/>
                    </a:lnTo>
                    <a:close/>
                  </a:path>
                </a:pathLst>
              </a:custGeom>
              <a:solidFill>
                <a:srgbClr val="005691"/>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8" name="Freeform 63"/>
              <p:cNvSpPr>
                <a:spLocks/>
              </p:cNvSpPr>
              <p:nvPr/>
            </p:nvSpPr>
            <p:spPr bwMode="gray">
              <a:xfrm>
                <a:off x="4464" y="1597"/>
                <a:ext cx="217" cy="89"/>
              </a:xfrm>
              <a:custGeom>
                <a:avLst/>
                <a:gdLst/>
                <a:ahLst/>
                <a:cxnLst>
                  <a:cxn ang="0">
                    <a:pos x="0" y="65"/>
                  </a:cxn>
                  <a:cxn ang="0">
                    <a:pos x="60" y="36"/>
                  </a:cxn>
                  <a:cxn ang="0">
                    <a:pos x="119" y="0"/>
                  </a:cxn>
                  <a:cxn ang="0">
                    <a:pos x="129" y="2"/>
                  </a:cxn>
                  <a:cxn ang="0">
                    <a:pos x="146" y="3"/>
                  </a:cxn>
                  <a:cxn ang="0">
                    <a:pos x="89" y="49"/>
                  </a:cxn>
                  <a:cxn ang="0">
                    <a:pos x="18" y="87"/>
                  </a:cxn>
                  <a:cxn ang="0">
                    <a:pos x="0" y="65"/>
                  </a:cxn>
                </a:cxnLst>
                <a:rect l="0" t="0" r="r" b="b"/>
                <a:pathLst>
                  <a:path w="146" h="87">
                    <a:moveTo>
                      <a:pt x="0" y="65"/>
                    </a:moveTo>
                    <a:lnTo>
                      <a:pt x="60" y="36"/>
                    </a:lnTo>
                    <a:lnTo>
                      <a:pt x="119" y="0"/>
                    </a:lnTo>
                    <a:lnTo>
                      <a:pt x="129" y="2"/>
                    </a:lnTo>
                    <a:lnTo>
                      <a:pt x="146" y="3"/>
                    </a:lnTo>
                    <a:lnTo>
                      <a:pt x="89" y="49"/>
                    </a:lnTo>
                    <a:lnTo>
                      <a:pt x="18" y="87"/>
                    </a:lnTo>
                    <a:lnTo>
                      <a:pt x="0" y="65"/>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09" name="Freeform 64"/>
              <p:cNvSpPr>
                <a:spLocks/>
              </p:cNvSpPr>
              <p:nvPr/>
            </p:nvSpPr>
            <p:spPr bwMode="gray">
              <a:xfrm>
                <a:off x="4516" y="1143"/>
                <a:ext cx="176" cy="306"/>
              </a:xfrm>
              <a:custGeom>
                <a:avLst/>
                <a:gdLst/>
                <a:ahLst/>
                <a:cxnLst>
                  <a:cxn ang="0">
                    <a:pos x="33" y="0"/>
                  </a:cxn>
                  <a:cxn ang="0">
                    <a:pos x="0" y="49"/>
                  </a:cxn>
                  <a:cxn ang="0">
                    <a:pos x="36" y="113"/>
                  </a:cxn>
                  <a:cxn ang="0">
                    <a:pos x="14" y="130"/>
                  </a:cxn>
                  <a:cxn ang="0">
                    <a:pos x="23" y="278"/>
                  </a:cxn>
                  <a:cxn ang="0">
                    <a:pos x="110" y="256"/>
                  </a:cxn>
                  <a:cxn ang="0">
                    <a:pos x="133" y="256"/>
                  </a:cxn>
                  <a:cxn ang="0">
                    <a:pos x="146" y="240"/>
                  </a:cxn>
                  <a:cxn ang="0">
                    <a:pos x="146" y="213"/>
                  </a:cxn>
                  <a:cxn ang="0">
                    <a:pos x="156" y="196"/>
                  </a:cxn>
                  <a:cxn ang="0">
                    <a:pos x="107" y="175"/>
                  </a:cxn>
                  <a:cxn ang="0">
                    <a:pos x="44" y="13"/>
                  </a:cxn>
                  <a:cxn ang="0">
                    <a:pos x="33" y="0"/>
                  </a:cxn>
                </a:cxnLst>
                <a:rect l="0" t="0" r="r" b="b"/>
                <a:pathLst>
                  <a:path w="156" h="278">
                    <a:moveTo>
                      <a:pt x="33" y="0"/>
                    </a:moveTo>
                    <a:lnTo>
                      <a:pt x="0" y="49"/>
                    </a:lnTo>
                    <a:lnTo>
                      <a:pt x="36" y="113"/>
                    </a:lnTo>
                    <a:lnTo>
                      <a:pt x="14" y="130"/>
                    </a:lnTo>
                    <a:lnTo>
                      <a:pt x="23" y="278"/>
                    </a:lnTo>
                    <a:lnTo>
                      <a:pt x="110" y="256"/>
                    </a:lnTo>
                    <a:lnTo>
                      <a:pt x="133" y="256"/>
                    </a:lnTo>
                    <a:lnTo>
                      <a:pt x="146" y="240"/>
                    </a:lnTo>
                    <a:lnTo>
                      <a:pt x="146" y="213"/>
                    </a:lnTo>
                    <a:lnTo>
                      <a:pt x="156" y="196"/>
                    </a:lnTo>
                    <a:lnTo>
                      <a:pt x="107" y="175"/>
                    </a:lnTo>
                    <a:lnTo>
                      <a:pt x="44" y="13"/>
                    </a:lnTo>
                    <a:lnTo>
                      <a:pt x="33" y="0"/>
                    </a:lnTo>
                    <a:close/>
                  </a:path>
                </a:pathLst>
              </a:custGeom>
              <a:solidFill>
                <a:srgbClr val="DF930B"/>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10" name="Freeform 65"/>
              <p:cNvSpPr>
                <a:spLocks/>
              </p:cNvSpPr>
              <p:nvPr/>
            </p:nvSpPr>
            <p:spPr bwMode="gray">
              <a:xfrm>
                <a:off x="4618" y="1502"/>
                <a:ext cx="83" cy="67"/>
              </a:xfrm>
              <a:custGeom>
                <a:avLst/>
                <a:gdLst/>
                <a:ahLst/>
                <a:cxnLst>
                  <a:cxn ang="0">
                    <a:pos x="0" y="10"/>
                  </a:cxn>
                  <a:cxn ang="0">
                    <a:pos x="31" y="0"/>
                  </a:cxn>
                  <a:cxn ang="0">
                    <a:pos x="74" y="32"/>
                  </a:cxn>
                  <a:cxn ang="0">
                    <a:pos x="66" y="40"/>
                  </a:cxn>
                  <a:cxn ang="0">
                    <a:pos x="44" y="40"/>
                  </a:cxn>
                  <a:cxn ang="0">
                    <a:pos x="34" y="62"/>
                  </a:cxn>
                  <a:cxn ang="0">
                    <a:pos x="0" y="10"/>
                  </a:cxn>
                </a:cxnLst>
                <a:rect l="0" t="0" r="r" b="b"/>
                <a:pathLst>
                  <a:path w="74" h="62">
                    <a:moveTo>
                      <a:pt x="0" y="10"/>
                    </a:moveTo>
                    <a:lnTo>
                      <a:pt x="31" y="0"/>
                    </a:lnTo>
                    <a:lnTo>
                      <a:pt x="74" y="32"/>
                    </a:lnTo>
                    <a:lnTo>
                      <a:pt x="66" y="40"/>
                    </a:lnTo>
                    <a:lnTo>
                      <a:pt x="44" y="40"/>
                    </a:lnTo>
                    <a:lnTo>
                      <a:pt x="34" y="62"/>
                    </a:lnTo>
                    <a:lnTo>
                      <a:pt x="0" y="10"/>
                    </a:lnTo>
                    <a:close/>
                  </a:path>
                </a:pathLst>
              </a:custGeom>
              <a:solidFill>
                <a:srgbClr val="005691"/>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411" name="Freeform 66"/>
              <p:cNvSpPr>
                <a:spLocks/>
              </p:cNvSpPr>
              <p:nvPr/>
            </p:nvSpPr>
            <p:spPr bwMode="gray">
              <a:xfrm>
                <a:off x="4439" y="2018"/>
                <a:ext cx="45" cy="76"/>
              </a:xfrm>
              <a:custGeom>
                <a:avLst/>
                <a:gdLst/>
                <a:ahLst/>
                <a:cxnLst>
                  <a:cxn ang="0">
                    <a:pos x="0" y="5"/>
                  </a:cxn>
                  <a:cxn ang="0">
                    <a:pos x="40" y="0"/>
                  </a:cxn>
                  <a:cxn ang="0">
                    <a:pos x="18" y="68"/>
                  </a:cxn>
                  <a:cxn ang="0">
                    <a:pos x="2" y="67"/>
                  </a:cxn>
                  <a:cxn ang="0">
                    <a:pos x="0" y="5"/>
                  </a:cxn>
                </a:cxnLst>
                <a:rect l="0" t="0" r="r" b="b"/>
                <a:pathLst>
                  <a:path w="40" h="68">
                    <a:moveTo>
                      <a:pt x="0" y="5"/>
                    </a:moveTo>
                    <a:lnTo>
                      <a:pt x="40" y="0"/>
                    </a:lnTo>
                    <a:lnTo>
                      <a:pt x="18" y="68"/>
                    </a:lnTo>
                    <a:lnTo>
                      <a:pt x="2" y="67"/>
                    </a:lnTo>
                    <a:lnTo>
                      <a:pt x="0" y="5"/>
                    </a:lnTo>
                    <a:close/>
                  </a:path>
                </a:pathLst>
              </a:custGeom>
              <a:solidFill>
                <a:srgbClr val="005691"/>
              </a:solidFill>
              <a:ln w="9525" cmpd="sng">
                <a:solidFill>
                  <a:srgbClr val="FFFFFF"/>
                </a:solidFill>
                <a:prstDash val="solid"/>
                <a:round/>
                <a:headEnd/>
                <a:tailEnd/>
              </a:ln>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grpSp>
        <p:grpSp>
          <p:nvGrpSpPr>
            <p:cNvPr id="7" name="Group 174"/>
            <p:cNvGrpSpPr>
              <a:grpSpLocks/>
            </p:cNvGrpSpPr>
            <p:nvPr/>
          </p:nvGrpSpPr>
          <p:grpSpPr bwMode="auto">
            <a:xfrm>
              <a:off x="790575" y="1668463"/>
              <a:ext cx="7000875" cy="3787774"/>
              <a:chOff x="356" y="1039"/>
              <a:chExt cx="4410" cy="2386"/>
            </a:xfrm>
          </p:grpSpPr>
          <p:sp>
            <p:nvSpPr>
              <p:cNvPr id="303" name="Rectangle 175"/>
              <p:cNvSpPr>
                <a:spLocks noChangeArrowheads="1"/>
              </p:cNvSpPr>
              <p:nvPr/>
            </p:nvSpPr>
            <p:spPr bwMode="gray">
              <a:xfrm>
                <a:off x="528" y="3024"/>
                <a:ext cx="200"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AK</a:t>
                </a:r>
              </a:p>
            </p:txBody>
          </p:sp>
          <p:sp>
            <p:nvSpPr>
              <p:cNvPr id="304" name="Rectangle 176"/>
              <p:cNvSpPr>
                <a:spLocks noChangeArrowheads="1"/>
              </p:cNvSpPr>
              <p:nvPr/>
            </p:nvSpPr>
            <p:spPr bwMode="gray">
              <a:xfrm>
                <a:off x="1449" y="3338"/>
                <a:ext cx="205"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HI </a:t>
                </a:r>
                <a:r>
                  <a:rPr kumimoji="0" lang="en-US" sz="900" b="0"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 </a:t>
                </a:r>
              </a:p>
            </p:txBody>
          </p:sp>
          <p:sp>
            <p:nvSpPr>
              <p:cNvPr id="305" name="Rectangle 177"/>
              <p:cNvSpPr>
                <a:spLocks noChangeArrowheads="1"/>
              </p:cNvSpPr>
              <p:nvPr/>
            </p:nvSpPr>
            <p:spPr bwMode="gray">
              <a:xfrm>
                <a:off x="356" y="2092"/>
                <a:ext cx="200"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FFFFFF"/>
                    </a:solidFill>
                    <a:effectLst/>
                    <a:uLnTx/>
                    <a:uFillTx/>
                    <a:ea typeface="Arial Unicode MS" pitchFamily="34" charset="-128"/>
                    <a:cs typeface="Arial Unicode MS" pitchFamily="34" charset="-128"/>
                  </a:rPr>
                  <a:t>CA</a:t>
                </a:r>
              </a:p>
            </p:txBody>
          </p:sp>
          <p:sp>
            <p:nvSpPr>
              <p:cNvPr id="306" name="Rectangle 178"/>
              <p:cNvSpPr>
                <a:spLocks noChangeArrowheads="1"/>
              </p:cNvSpPr>
              <p:nvPr/>
            </p:nvSpPr>
            <p:spPr bwMode="gray">
              <a:xfrm>
                <a:off x="1055" y="2544"/>
                <a:ext cx="19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FFFFFF"/>
                    </a:solidFill>
                    <a:effectLst/>
                    <a:uLnTx/>
                    <a:uFillTx/>
                    <a:ea typeface="Arial Unicode MS" pitchFamily="34" charset="-128"/>
                    <a:cs typeface="Arial Unicode MS" pitchFamily="34" charset="-128"/>
                  </a:rPr>
                  <a:t>AZ</a:t>
                </a:r>
              </a:p>
            </p:txBody>
          </p:sp>
          <p:sp>
            <p:nvSpPr>
              <p:cNvPr id="307" name="Rectangle 179"/>
              <p:cNvSpPr>
                <a:spLocks noChangeArrowheads="1"/>
              </p:cNvSpPr>
              <p:nvPr/>
            </p:nvSpPr>
            <p:spPr bwMode="gray">
              <a:xfrm>
                <a:off x="672" y="1920"/>
                <a:ext cx="19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NV</a:t>
                </a:r>
              </a:p>
            </p:txBody>
          </p:sp>
          <p:sp>
            <p:nvSpPr>
              <p:cNvPr id="308" name="Rectangle 180"/>
              <p:cNvSpPr>
                <a:spLocks noChangeArrowheads="1"/>
              </p:cNvSpPr>
              <p:nvPr/>
            </p:nvSpPr>
            <p:spPr bwMode="gray">
              <a:xfrm>
                <a:off x="480" y="1392"/>
                <a:ext cx="203"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FFFFFF"/>
                    </a:solidFill>
                    <a:effectLst/>
                    <a:uLnTx/>
                    <a:uFillTx/>
                    <a:ea typeface="Arial Unicode MS" pitchFamily="34" charset="-128"/>
                    <a:cs typeface="Arial Unicode MS" pitchFamily="34" charset="-128"/>
                  </a:rPr>
                  <a:t>OR</a:t>
                </a:r>
              </a:p>
            </p:txBody>
          </p:sp>
          <p:sp>
            <p:nvSpPr>
              <p:cNvPr id="309" name="Rectangle 181"/>
              <p:cNvSpPr>
                <a:spLocks noChangeArrowheads="1"/>
              </p:cNvSpPr>
              <p:nvPr/>
            </p:nvSpPr>
            <p:spPr bwMode="gray">
              <a:xfrm>
                <a:off x="1392" y="1200"/>
                <a:ext cx="199"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000000"/>
                    </a:solidFill>
                    <a:effectLst/>
                    <a:uLnTx/>
                    <a:uFillTx/>
                    <a:ea typeface="Arial Unicode MS" pitchFamily="34" charset="-128"/>
                    <a:cs typeface="Arial Unicode MS" pitchFamily="34" charset="-128"/>
                  </a:rPr>
                  <a:t>MT</a:t>
                </a:r>
              </a:p>
            </p:txBody>
          </p:sp>
          <p:sp>
            <p:nvSpPr>
              <p:cNvPr id="310" name="Rectangle 182"/>
              <p:cNvSpPr>
                <a:spLocks noChangeArrowheads="1"/>
              </p:cNvSpPr>
              <p:nvPr/>
            </p:nvSpPr>
            <p:spPr bwMode="gray">
              <a:xfrm>
                <a:off x="2544" y="1344"/>
                <a:ext cx="206"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MN</a:t>
                </a:r>
              </a:p>
            </p:txBody>
          </p:sp>
          <p:sp>
            <p:nvSpPr>
              <p:cNvPr id="311" name="Rectangle 183"/>
              <p:cNvSpPr>
                <a:spLocks noChangeArrowheads="1"/>
              </p:cNvSpPr>
              <p:nvPr/>
            </p:nvSpPr>
            <p:spPr bwMode="gray">
              <a:xfrm>
                <a:off x="2112" y="1824"/>
                <a:ext cx="19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NE</a:t>
                </a:r>
              </a:p>
            </p:txBody>
          </p:sp>
          <p:sp>
            <p:nvSpPr>
              <p:cNvPr id="312" name="Rectangle 184"/>
              <p:cNvSpPr>
                <a:spLocks noChangeArrowheads="1"/>
              </p:cNvSpPr>
              <p:nvPr/>
            </p:nvSpPr>
            <p:spPr bwMode="gray">
              <a:xfrm>
                <a:off x="2073" y="1509"/>
                <a:ext cx="196"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SD</a:t>
                </a:r>
              </a:p>
            </p:txBody>
          </p:sp>
          <p:sp>
            <p:nvSpPr>
              <p:cNvPr id="313" name="Rectangle 185"/>
              <p:cNvSpPr>
                <a:spLocks noChangeArrowheads="1"/>
              </p:cNvSpPr>
              <p:nvPr/>
            </p:nvSpPr>
            <p:spPr bwMode="gray">
              <a:xfrm>
                <a:off x="2060" y="1200"/>
                <a:ext cx="200"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ND</a:t>
                </a:r>
              </a:p>
            </p:txBody>
          </p:sp>
          <p:sp>
            <p:nvSpPr>
              <p:cNvPr id="314" name="Rectangle 186"/>
              <p:cNvSpPr>
                <a:spLocks noChangeArrowheads="1"/>
              </p:cNvSpPr>
              <p:nvPr/>
            </p:nvSpPr>
            <p:spPr bwMode="gray">
              <a:xfrm>
                <a:off x="960" y="1488"/>
                <a:ext cx="17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ID</a:t>
                </a:r>
              </a:p>
            </p:txBody>
          </p:sp>
          <p:sp>
            <p:nvSpPr>
              <p:cNvPr id="315" name="Rectangle 187"/>
              <p:cNvSpPr>
                <a:spLocks noChangeArrowheads="1"/>
              </p:cNvSpPr>
              <p:nvPr/>
            </p:nvSpPr>
            <p:spPr bwMode="gray">
              <a:xfrm>
                <a:off x="1488" y="1632"/>
                <a:ext cx="209"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WY</a:t>
                </a:r>
              </a:p>
            </p:txBody>
          </p:sp>
          <p:sp>
            <p:nvSpPr>
              <p:cNvPr id="316" name="Rectangle 188"/>
              <p:cNvSpPr>
                <a:spLocks noChangeArrowheads="1"/>
              </p:cNvSpPr>
              <p:nvPr/>
            </p:nvSpPr>
            <p:spPr bwMode="gray">
              <a:xfrm>
                <a:off x="2304" y="2496"/>
                <a:ext cx="20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OK</a:t>
                </a:r>
              </a:p>
            </p:txBody>
          </p:sp>
          <p:sp>
            <p:nvSpPr>
              <p:cNvPr id="317" name="Rectangle 189"/>
              <p:cNvSpPr>
                <a:spLocks noChangeArrowheads="1"/>
              </p:cNvSpPr>
              <p:nvPr/>
            </p:nvSpPr>
            <p:spPr bwMode="gray">
              <a:xfrm>
                <a:off x="2222" y="2185"/>
                <a:ext cx="19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KS</a:t>
                </a:r>
              </a:p>
            </p:txBody>
          </p:sp>
          <p:sp>
            <p:nvSpPr>
              <p:cNvPr id="318" name="Rectangle 190"/>
              <p:cNvSpPr>
                <a:spLocks noChangeArrowheads="1"/>
              </p:cNvSpPr>
              <p:nvPr/>
            </p:nvSpPr>
            <p:spPr bwMode="gray">
              <a:xfrm>
                <a:off x="1584" y="2112"/>
                <a:ext cx="20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FFFFFF"/>
                    </a:solidFill>
                    <a:effectLst/>
                    <a:uLnTx/>
                    <a:uFillTx/>
                    <a:ea typeface="Arial Unicode MS" pitchFamily="34" charset="-128"/>
                    <a:cs typeface="Arial Unicode MS" pitchFamily="34" charset="-128"/>
                  </a:rPr>
                  <a:t>CO</a:t>
                </a:r>
              </a:p>
            </p:txBody>
          </p:sp>
          <p:sp>
            <p:nvSpPr>
              <p:cNvPr id="319" name="Rectangle 191"/>
              <p:cNvSpPr>
                <a:spLocks noChangeArrowheads="1"/>
              </p:cNvSpPr>
              <p:nvPr/>
            </p:nvSpPr>
            <p:spPr bwMode="gray">
              <a:xfrm>
                <a:off x="1151" y="2064"/>
                <a:ext cx="19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UT</a:t>
                </a:r>
              </a:p>
            </p:txBody>
          </p:sp>
          <p:sp>
            <p:nvSpPr>
              <p:cNvPr id="320" name="Rectangle 192"/>
              <p:cNvSpPr>
                <a:spLocks noChangeArrowheads="1"/>
              </p:cNvSpPr>
              <p:nvPr/>
            </p:nvSpPr>
            <p:spPr bwMode="gray">
              <a:xfrm>
                <a:off x="2208" y="2976"/>
                <a:ext cx="189"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TX</a:t>
                </a:r>
              </a:p>
            </p:txBody>
          </p:sp>
          <p:sp>
            <p:nvSpPr>
              <p:cNvPr id="321" name="Rectangle 193"/>
              <p:cNvSpPr>
                <a:spLocks noChangeArrowheads="1"/>
              </p:cNvSpPr>
              <p:nvPr/>
            </p:nvSpPr>
            <p:spPr bwMode="gray">
              <a:xfrm>
                <a:off x="1536" y="2594"/>
                <a:ext cx="206"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NM</a:t>
                </a:r>
              </a:p>
            </p:txBody>
          </p:sp>
          <p:sp>
            <p:nvSpPr>
              <p:cNvPr id="322" name="Rectangle 194"/>
              <p:cNvSpPr>
                <a:spLocks noChangeArrowheads="1"/>
              </p:cNvSpPr>
              <p:nvPr/>
            </p:nvSpPr>
            <p:spPr bwMode="gray">
              <a:xfrm>
                <a:off x="3888" y="2496"/>
                <a:ext cx="19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SC</a:t>
                </a:r>
              </a:p>
            </p:txBody>
          </p:sp>
          <p:sp>
            <p:nvSpPr>
              <p:cNvPr id="323" name="Rectangle 195"/>
              <p:cNvSpPr>
                <a:spLocks noChangeArrowheads="1"/>
              </p:cNvSpPr>
              <p:nvPr/>
            </p:nvSpPr>
            <p:spPr bwMode="gray">
              <a:xfrm>
                <a:off x="3936" y="3120"/>
                <a:ext cx="18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FL</a:t>
                </a:r>
              </a:p>
            </p:txBody>
          </p:sp>
          <p:sp>
            <p:nvSpPr>
              <p:cNvPr id="324" name="Rectangle 196"/>
              <p:cNvSpPr>
                <a:spLocks noChangeArrowheads="1"/>
              </p:cNvSpPr>
              <p:nvPr/>
            </p:nvSpPr>
            <p:spPr bwMode="gray">
              <a:xfrm>
                <a:off x="3648" y="2736"/>
                <a:ext cx="20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ysClr val="windowText" lastClr="000000"/>
                    </a:solidFill>
                    <a:effectLst/>
                    <a:uLnTx/>
                    <a:uFillTx/>
                    <a:ea typeface="Arial Unicode MS" pitchFamily="34" charset="-128"/>
                    <a:cs typeface="Arial Unicode MS" pitchFamily="34" charset="-128"/>
                  </a:rPr>
                  <a:t>GA</a:t>
                </a:r>
              </a:p>
            </p:txBody>
          </p:sp>
          <p:sp>
            <p:nvSpPr>
              <p:cNvPr id="325" name="Rectangle 197"/>
              <p:cNvSpPr>
                <a:spLocks noChangeArrowheads="1"/>
              </p:cNvSpPr>
              <p:nvPr/>
            </p:nvSpPr>
            <p:spPr bwMode="gray">
              <a:xfrm>
                <a:off x="3312" y="2736"/>
                <a:ext cx="19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AL</a:t>
                </a:r>
              </a:p>
            </p:txBody>
          </p:sp>
          <p:sp>
            <p:nvSpPr>
              <p:cNvPr id="326" name="Rectangle 198"/>
              <p:cNvSpPr>
                <a:spLocks noChangeArrowheads="1"/>
              </p:cNvSpPr>
              <p:nvPr/>
            </p:nvSpPr>
            <p:spPr bwMode="gray">
              <a:xfrm>
                <a:off x="3072" y="2736"/>
                <a:ext cx="202"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MS</a:t>
                </a:r>
              </a:p>
            </p:txBody>
          </p:sp>
          <p:sp>
            <p:nvSpPr>
              <p:cNvPr id="327" name="Rectangle 199"/>
              <p:cNvSpPr>
                <a:spLocks noChangeArrowheads="1"/>
              </p:cNvSpPr>
              <p:nvPr/>
            </p:nvSpPr>
            <p:spPr bwMode="gray">
              <a:xfrm>
                <a:off x="2832" y="2928"/>
                <a:ext cx="19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LA</a:t>
                </a:r>
              </a:p>
            </p:txBody>
          </p:sp>
          <p:sp>
            <p:nvSpPr>
              <p:cNvPr id="328" name="Rectangle 200"/>
              <p:cNvSpPr>
                <a:spLocks noChangeArrowheads="1"/>
              </p:cNvSpPr>
              <p:nvPr/>
            </p:nvSpPr>
            <p:spPr bwMode="gray">
              <a:xfrm>
                <a:off x="2784" y="2544"/>
                <a:ext cx="200"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AR</a:t>
                </a:r>
              </a:p>
            </p:txBody>
          </p:sp>
          <p:sp>
            <p:nvSpPr>
              <p:cNvPr id="329" name="Rectangle 201"/>
              <p:cNvSpPr>
                <a:spLocks noChangeArrowheads="1"/>
              </p:cNvSpPr>
              <p:nvPr/>
            </p:nvSpPr>
            <p:spPr bwMode="gray">
              <a:xfrm>
                <a:off x="2736" y="2160"/>
                <a:ext cx="209"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MO</a:t>
                </a:r>
              </a:p>
            </p:txBody>
          </p:sp>
          <p:sp>
            <p:nvSpPr>
              <p:cNvPr id="330" name="Rectangle 202"/>
              <p:cNvSpPr>
                <a:spLocks noChangeArrowheads="1"/>
              </p:cNvSpPr>
              <p:nvPr/>
            </p:nvSpPr>
            <p:spPr bwMode="gray">
              <a:xfrm>
                <a:off x="2664" y="1749"/>
                <a:ext cx="173"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IA</a:t>
                </a:r>
              </a:p>
            </p:txBody>
          </p:sp>
          <p:sp>
            <p:nvSpPr>
              <p:cNvPr id="331" name="Rectangle 203"/>
              <p:cNvSpPr>
                <a:spLocks noChangeArrowheads="1"/>
              </p:cNvSpPr>
              <p:nvPr/>
            </p:nvSpPr>
            <p:spPr bwMode="gray">
              <a:xfrm>
                <a:off x="3984" y="2064"/>
                <a:ext cx="19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FFFFFF"/>
                    </a:solidFill>
                    <a:effectLst/>
                    <a:uLnTx/>
                    <a:uFillTx/>
                    <a:ea typeface="Arial Unicode MS" pitchFamily="34" charset="-128"/>
                    <a:cs typeface="Arial Unicode MS" pitchFamily="34" charset="-128"/>
                  </a:rPr>
                  <a:t>VA</a:t>
                </a:r>
              </a:p>
            </p:txBody>
          </p:sp>
          <p:sp>
            <p:nvSpPr>
              <p:cNvPr id="332" name="Rectangle 204"/>
              <p:cNvSpPr>
                <a:spLocks noChangeArrowheads="1"/>
              </p:cNvSpPr>
              <p:nvPr/>
            </p:nvSpPr>
            <p:spPr bwMode="gray">
              <a:xfrm>
                <a:off x="3936" y="2304"/>
                <a:ext cx="200"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NC</a:t>
                </a:r>
              </a:p>
            </p:txBody>
          </p:sp>
          <p:sp>
            <p:nvSpPr>
              <p:cNvPr id="333" name="Rectangle 205"/>
              <p:cNvSpPr>
                <a:spLocks noChangeArrowheads="1"/>
              </p:cNvSpPr>
              <p:nvPr/>
            </p:nvSpPr>
            <p:spPr bwMode="gray">
              <a:xfrm>
                <a:off x="3312" y="2375"/>
                <a:ext cx="19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TN</a:t>
                </a:r>
              </a:p>
            </p:txBody>
          </p:sp>
          <p:sp>
            <p:nvSpPr>
              <p:cNvPr id="334" name="Rectangle 206"/>
              <p:cNvSpPr>
                <a:spLocks noChangeArrowheads="1"/>
              </p:cNvSpPr>
              <p:nvPr/>
            </p:nvSpPr>
            <p:spPr bwMode="gray">
              <a:xfrm>
                <a:off x="3264" y="1920"/>
                <a:ext cx="173"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IN</a:t>
                </a:r>
              </a:p>
            </p:txBody>
          </p:sp>
          <p:sp>
            <p:nvSpPr>
              <p:cNvPr id="335" name="Rectangle 207"/>
              <p:cNvSpPr>
                <a:spLocks noChangeArrowheads="1"/>
              </p:cNvSpPr>
              <p:nvPr/>
            </p:nvSpPr>
            <p:spPr bwMode="gray">
              <a:xfrm>
                <a:off x="3408" y="2160"/>
                <a:ext cx="19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KY</a:t>
                </a:r>
              </a:p>
            </p:txBody>
          </p:sp>
          <p:sp>
            <p:nvSpPr>
              <p:cNvPr id="336" name="Rectangle 208"/>
              <p:cNvSpPr>
                <a:spLocks noChangeArrowheads="1"/>
              </p:cNvSpPr>
              <p:nvPr/>
            </p:nvSpPr>
            <p:spPr bwMode="gray">
              <a:xfrm>
                <a:off x="3024" y="1920"/>
                <a:ext cx="16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IL</a:t>
                </a:r>
              </a:p>
            </p:txBody>
          </p:sp>
          <p:sp>
            <p:nvSpPr>
              <p:cNvPr id="337" name="Rectangle 209"/>
              <p:cNvSpPr>
                <a:spLocks noChangeArrowheads="1"/>
              </p:cNvSpPr>
              <p:nvPr/>
            </p:nvSpPr>
            <p:spPr bwMode="gray">
              <a:xfrm>
                <a:off x="3360" y="1536"/>
                <a:ext cx="179"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FFFFFF"/>
                    </a:solidFill>
                    <a:effectLst/>
                    <a:uLnTx/>
                    <a:uFillTx/>
                    <a:ea typeface="Arial Unicode MS" pitchFamily="34" charset="-128"/>
                    <a:cs typeface="Arial Unicode MS" pitchFamily="34" charset="-128"/>
                  </a:rPr>
                  <a:t>MI</a:t>
                </a:r>
              </a:p>
            </p:txBody>
          </p:sp>
          <p:sp>
            <p:nvSpPr>
              <p:cNvPr id="338" name="Rectangle 210"/>
              <p:cNvSpPr>
                <a:spLocks noChangeArrowheads="1"/>
              </p:cNvSpPr>
              <p:nvPr/>
            </p:nvSpPr>
            <p:spPr bwMode="gray">
              <a:xfrm>
                <a:off x="2880" y="1440"/>
                <a:ext cx="186"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WI</a:t>
                </a:r>
              </a:p>
            </p:txBody>
          </p:sp>
          <p:sp>
            <p:nvSpPr>
              <p:cNvPr id="339" name="Rectangle 211"/>
              <p:cNvSpPr>
                <a:spLocks noChangeArrowheads="1"/>
              </p:cNvSpPr>
              <p:nvPr/>
            </p:nvSpPr>
            <p:spPr bwMode="gray">
              <a:xfrm>
                <a:off x="3936" y="1680"/>
                <a:ext cx="196"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PA</a:t>
                </a:r>
              </a:p>
            </p:txBody>
          </p:sp>
          <p:sp>
            <p:nvSpPr>
              <p:cNvPr id="340" name="Rectangle 212"/>
              <p:cNvSpPr>
                <a:spLocks noChangeArrowheads="1"/>
              </p:cNvSpPr>
              <p:nvPr/>
            </p:nvSpPr>
            <p:spPr bwMode="gray">
              <a:xfrm>
                <a:off x="4080" y="1440"/>
                <a:ext cx="212"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NY</a:t>
                </a:r>
                <a:r>
                  <a:rPr kumimoji="0" lang="en-US" sz="900" b="0"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 </a:t>
                </a:r>
                <a:endPar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sym typeface="Arial" charset="0"/>
                </a:endParaRPr>
              </a:p>
            </p:txBody>
          </p:sp>
          <p:sp>
            <p:nvSpPr>
              <p:cNvPr id="341" name="Rectangle 213"/>
              <p:cNvSpPr>
                <a:spLocks noChangeArrowheads="1"/>
              </p:cNvSpPr>
              <p:nvPr/>
            </p:nvSpPr>
            <p:spPr bwMode="gray">
              <a:xfrm>
                <a:off x="3744" y="2016"/>
                <a:ext cx="209"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WV</a:t>
                </a:r>
              </a:p>
            </p:txBody>
          </p:sp>
          <p:sp>
            <p:nvSpPr>
              <p:cNvPr id="342" name="Rectangle 214"/>
              <p:cNvSpPr>
                <a:spLocks noChangeArrowheads="1"/>
              </p:cNvSpPr>
              <p:nvPr/>
            </p:nvSpPr>
            <p:spPr bwMode="gray">
              <a:xfrm>
                <a:off x="4251" y="1248"/>
                <a:ext cx="189"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VT</a:t>
                </a:r>
              </a:p>
            </p:txBody>
          </p:sp>
          <p:sp>
            <p:nvSpPr>
              <p:cNvPr id="343" name="Rectangle 215"/>
              <p:cNvSpPr>
                <a:spLocks noChangeArrowheads="1"/>
              </p:cNvSpPr>
              <p:nvPr/>
            </p:nvSpPr>
            <p:spPr bwMode="gray">
              <a:xfrm>
                <a:off x="4464" y="1056"/>
                <a:ext cx="202"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FFFFFF"/>
                    </a:solidFill>
                    <a:effectLst/>
                    <a:uLnTx/>
                    <a:uFillTx/>
                    <a:ea typeface="Arial Unicode MS" pitchFamily="34" charset="-128"/>
                    <a:cs typeface="Arial Unicode MS" pitchFamily="34" charset="-128"/>
                  </a:rPr>
                  <a:t>ME</a:t>
                </a:r>
              </a:p>
            </p:txBody>
          </p:sp>
          <p:sp>
            <p:nvSpPr>
              <p:cNvPr id="344" name="Rectangle 216"/>
              <p:cNvSpPr>
                <a:spLocks noChangeArrowheads="1"/>
              </p:cNvSpPr>
              <p:nvPr/>
            </p:nvSpPr>
            <p:spPr bwMode="gray">
              <a:xfrm>
                <a:off x="4593" y="1503"/>
                <a:ext cx="173"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RI</a:t>
                </a:r>
              </a:p>
            </p:txBody>
          </p:sp>
          <p:sp>
            <p:nvSpPr>
              <p:cNvPr id="345" name="Rectangle 217"/>
              <p:cNvSpPr>
                <a:spLocks noChangeArrowheads="1"/>
              </p:cNvSpPr>
              <p:nvPr/>
            </p:nvSpPr>
            <p:spPr bwMode="gray">
              <a:xfrm>
                <a:off x="4300" y="1517"/>
                <a:ext cx="229"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CT</a:t>
                </a:r>
              </a:p>
            </p:txBody>
          </p:sp>
          <p:sp>
            <p:nvSpPr>
              <p:cNvPr id="346" name="Rectangle 218"/>
              <p:cNvSpPr>
                <a:spLocks noChangeArrowheads="1"/>
              </p:cNvSpPr>
              <p:nvPr/>
            </p:nvSpPr>
            <p:spPr bwMode="gray">
              <a:xfrm>
                <a:off x="4368" y="1872"/>
                <a:ext cx="196"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DE</a:t>
                </a:r>
              </a:p>
            </p:txBody>
          </p:sp>
          <p:sp>
            <p:nvSpPr>
              <p:cNvPr id="347" name="Rectangle 219"/>
              <p:cNvSpPr>
                <a:spLocks noChangeArrowheads="1"/>
              </p:cNvSpPr>
              <p:nvPr/>
            </p:nvSpPr>
            <p:spPr bwMode="gray">
              <a:xfrm>
                <a:off x="4368" y="1968"/>
                <a:ext cx="234"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MD</a:t>
                </a:r>
              </a:p>
            </p:txBody>
          </p:sp>
          <p:sp>
            <p:nvSpPr>
              <p:cNvPr id="348" name="Rectangle 220"/>
              <p:cNvSpPr>
                <a:spLocks noChangeArrowheads="1"/>
              </p:cNvSpPr>
              <p:nvPr/>
            </p:nvSpPr>
            <p:spPr bwMode="gray">
              <a:xfrm>
                <a:off x="4212" y="1701"/>
                <a:ext cx="251"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NJ</a:t>
                </a:r>
              </a:p>
            </p:txBody>
          </p:sp>
          <p:sp>
            <p:nvSpPr>
              <p:cNvPr id="349" name="Rectangle 221"/>
              <p:cNvSpPr>
                <a:spLocks noChangeArrowheads="1"/>
              </p:cNvSpPr>
              <p:nvPr/>
            </p:nvSpPr>
            <p:spPr bwMode="gray">
              <a:xfrm>
                <a:off x="4320" y="1431"/>
                <a:ext cx="206"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MA</a:t>
                </a:r>
              </a:p>
            </p:txBody>
          </p:sp>
          <p:sp>
            <p:nvSpPr>
              <p:cNvPr id="350" name="Rectangle 222"/>
              <p:cNvSpPr>
                <a:spLocks noChangeArrowheads="1"/>
              </p:cNvSpPr>
              <p:nvPr/>
            </p:nvSpPr>
            <p:spPr bwMode="gray">
              <a:xfrm>
                <a:off x="4356" y="1321"/>
                <a:ext cx="200"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rPr>
                  <a:t>NH</a:t>
                </a:r>
              </a:p>
            </p:txBody>
          </p:sp>
          <p:sp>
            <p:nvSpPr>
              <p:cNvPr id="351" name="Text Box 223"/>
              <p:cNvSpPr txBox="1">
                <a:spLocks noChangeArrowheads="1"/>
              </p:cNvSpPr>
              <p:nvPr/>
            </p:nvSpPr>
            <p:spPr bwMode="gray">
              <a:xfrm>
                <a:off x="613" y="1039"/>
                <a:ext cx="215" cy="86"/>
              </a:xfrm>
              <a:prstGeom prst="rect">
                <a:avLst/>
              </a:prstGeom>
              <a:noFill/>
              <a:ln w="12700">
                <a:noFill/>
                <a:miter lim="800000"/>
                <a:headEnd/>
                <a:tailEnd/>
              </a:ln>
              <a:effectLst/>
            </p:spPr>
            <p:txBody>
              <a:bodyPr lIns="0" tIns="0" rIns="0" bIns="0">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900" b="1" i="0" u="none" strike="noStrike" kern="0" cap="none" spc="0" normalizeH="0" baseline="0" noProof="0" dirty="0">
                    <a:ln>
                      <a:noFill/>
                    </a:ln>
                    <a:solidFill>
                      <a:srgbClr val="FFFFFF"/>
                    </a:solidFill>
                    <a:effectLst/>
                    <a:uLnTx/>
                    <a:uFillTx/>
                    <a:ea typeface="Arial Unicode MS" pitchFamily="34" charset="-128"/>
                    <a:cs typeface="Arial Unicode MS" pitchFamily="34" charset="-128"/>
                    <a:sym typeface="Wingdings 2" pitchFamily="18" charset="2"/>
                  </a:rPr>
                  <a:t>WA</a:t>
                </a:r>
              </a:p>
            </p:txBody>
          </p:sp>
          <p:sp>
            <p:nvSpPr>
              <p:cNvPr id="352" name="Rectangle 224"/>
              <p:cNvSpPr>
                <a:spLocks noChangeArrowheads="1"/>
              </p:cNvSpPr>
              <p:nvPr/>
            </p:nvSpPr>
            <p:spPr bwMode="gray">
              <a:xfrm>
                <a:off x="3504" y="1872"/>
                <a:ext cx="269" cy="87"/>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ysClr val="windowText" lastClr="000000"/>
                    </a:solidFill>
                    <a:effectLst/>
                    <a:uLnTx/>
                    <a:uFillTx/>
                    <a:ea typeface="Arial Unicode MS" pitchFamily="34" charset="-128"/>
                    <a:cs typeface="Arial Unicode MS" pitchFamily="34" charset="-128"/>
                  </a:rPr>
                  <a:t>OH</a:t>
                </a:r>
              </a:p>
            </p:txBody>
          </p:sp>
          <p:sp>
            <p:nvSpPr>
              <p:cNvPr id="353" name="Rectangle 225"/>
              <p:cNvSpPr>
                <a:spLocks noChangeArrowheads="1"/>
              </p:cNvSpPr>
              <p:nvPr/>
            </p:nvSpPr>
            <p:spPr bwMode="gray">
              <a:xfrm>
                <a:off x="4320" y="2064"/>
                <a:ext cx="232" cy="86"/>
              </a:xfrm>
              <a:prstGeom prst="rect">
                <a:avLst/>
              </a:prstGeom>
              <a:noFill/>
              <a:ln w="12700">
                <a:noFill/>
                <a:miter lim="800000"/>
                <a:headEnd/>
                <a:tailEnd/>
              </a:ln>
              <a:effectLst/>
            </p:spPr>
            <p:txBody>
              <a:bodyPr lIns="0" tIns="0" rIns="0" bIns="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900" b="1" i="0" u="none" strike="noStrike" kern="0" cap="none" spc="0" normalizeH="0" baseline="0" noProof="0">
                    <a:ln>
                      <a:noFill/>
                    </a:ln>
                    <a:solidFill>
                      <a:srgbClr val="000000"/>
                    </a:solidFill>
                    <a:effectLst/>
                    <a:uLnTx/>
                    <a:uFillTx/>
                    <a:ea typeface="Arial Unicode MS" pitchFamily="34" charset="-128"/>
                    <a:cs typeface="Arial Unicode MS" pitchFamily="34" charset="-128"/>
                  </a:rPr>
                  <a:t>D.C.</a:t>
                </a:r>
              </a:p>
            </p:txBody>
          </p:sp>
          <p:sp>
            <p:nvSpPr>
              <p:cNvPr id="354" name="Line 226"/>
              <p:cNvSpPr>
                <a:spLocks noChangeShapeType="1"/>
              </p:cNvSpPr>
              <p:nvPr/>
            </p:nvSpPr>
            <p:spPr bwMode="gray">
              <a:xfrm flipH="1">
                <a:off x="4320" y="1920"/>
                <a:ext cx="96" cy="0"/>
              </a:xfrm>
              <a:prstGeom prst="line">
                <a:avLst/>
              </a:prstGeom>
              <a:noFill/>
              <a:ln w="9525">
                <a:solidFill>
                  <a:srgbClr val="000000"/>
                </a:solidFill>
                <a:round/>
                <a:headEnd/>
                <a:tailEnd/>
              </a:ln>
              <a:effectLst/>
            </p:spPr>
            <p:txBody>
              <a:bodyPr lIns="182880" tIns="182880"/>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55" name="Line 227"/>
              <p:cNvSpPr>
                <a:spLocks noChangeShapeType="1"/>
              </p:cNvSpPr>
              <p:nvPr/>
            </p:nvSpPr>
            <p:spPr bwMode="gray">
              <a:xfrm flipH="1" flipV="1">
                <a:off x="4224" y="1968"/>
                <a:ext cx="192" cy="48"/>
              </a:xfrm>
              <a:prstGeom prst="line">
                <a:avLst/>
              </a:prstGeom>
              <a:noFill/>
              <a:ln w="9525">
                <a:solidFill>
                  <a:srgbClr val="000000"/>
                </a:solidFill>
                <a:round/>
                <a:headEnd/>
                <a:tailEnd/>
              </a:ln>
              <a:effectLst/>
            </p:spPr>
            <p:txBody>
              <a:bodyPr lIns="182880" tIns="182880"/>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56" name="AutoShape 228"/>
              <p:cNvSpPr>
                <a:spLocks noChangeArrowheads="1"/>
              </p:cNvSpPr>
              <p:nvPr/>
            </p:nvSpPr>
            <p:spPr bwMode="gray">
              <a:xfrm>
                <a:off x="4107" y="1920"/>
                <a:ext cx="51" cy="48"/>
              </a:xfrm>
              <a:prstGeom prst="star5">
                <a:avLst/>
              </a:prstGeom>
              <a:solidFill>
                <a:srgbClr val="005691"/>
              </a:solidFill>
              <a:ln w="6350" algn="ctr">
                <a:solidFill>
                  <a:srgbClr val="FFFFFF"/>
                </a:solidFill>
                <a:miter lim="800000"/>
                <a:headEnd/>
                <a:tailEnd/>
              </a:ln>
              <a:effectLst/>
            </p:spPr>
            <p:txBody>
              <a:bodyPr wrap="none" lIns="182880" tIns="182880" anchor="ct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57" name="Line 229"/>
              <p:cNvSpPr>
                <a:spLocks noChangeShapeType="1"/>
              </p:cNvSpPr>
              <p:nvPr/>
            </p:nvSpPr>
            <p:spPr bwMode="gray">
              <a:xfrm flipH="1" flipV="1">
                <a:off x="4143" y="1965"/>
                <a:ext cx="225" cy="99"/>
              </a:xfrm>
              <a:prstGeom prst="line">
                <a:avLst/>
              </a:prstGeom>
              <a:noFill/>
              <a:ln w="9525">
                <a:solidFill>
                  <a:srgbClr val="000000"/>
                </a:solidFill>
                <a:round/>
                <a:headEnd/>
                <a:tailEnd/>
              </a:ln>
              <a:effectLst/>
            </p:spPr>
            <p:txBody>
              <a:bodyPr lIns="182880" tIns="182880"/>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sp>
            <p:nvSpPr>
              <p:cNvPr id="358" name="Line 230"/>
              <p:cNvSpPr>
                <a:spLocks noChangeShapeType="1"/>
              </p:cNvSpPr>
              <p:nvPr/>
            </p:nvSpPr>
            <p:spPr bwMode="gray">
              <a:xfrm flipH="1">
                <a:off x="4533" y="1548"/>
                <a:ext cx="96" cy="0"/>
              </a:xfrm>
              <a:prstGeom prst="line">
                <a:avLst/>
              </a:prstGeom>
              <a:noFill/>
              <a:ln w="9525">
                <a:solidFill>
                  <a:srgbClr val="000000"/>
                </a:solidFill>
                <a:round/>
                <a:headEnd/>
                <a:tailEnd/>
              </a:ln>
              <a:effectLst/>
            </p:spPr>
            <p:txBody>
              <a:bodyPr lIns="182880" tIns="182880"/>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a:ln>
                    <a:noFill/>
                  </a:ln>
                  <a:solidFill>
                    <a:srgbClr val="000000"/>
                  </a:solidFill>
                  <a:effectLst/>
                  <a:uLnTx/>
                  <a:uFillTx/>
                  <a:ea typeface="Arial Unicode MS" pitchFamily="34" charset="-128"/>
                  <a:cs typeface="Arial Unicode MS" pitchFamily="34" charset="-128"/>
                </a:endParaRPr>
              </a:p>
            </p:txBody>
          </p:sp>
        </p:grpSp>
        <p:sp>
          <p:nvSpPr>
            <p:cNvPr id="292" name="Rectangle 291"/>
            <p:cNvSpPr/>
            <p:nvPr/>
          </p:nvSpPr>
          <p:spPr>
            <a:xfrm>
              <a:off x="2385041" y="1185446"/>
              <a:ext cx="4041797" cy="33855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rPr>
                <a:t>EHB Implementation Progress</a:t>
              </a:r>
              <a:endParaRPr kumimoji="0" lang="en-US" sz="1600" b="1" i="0" u="none" strike="noStrike" kern="0" cap="none" spc="0" normalizeH="0" baseline="0" noProof="0" dirty="0">
                <a:ln>
                  <a:noFill/>
                </a:ln>
                <a:solidFill>
                  <a:srgbClr val="000000"/>
                </a:solidFill>
                <a:effectLst/>
                <a:uLnTx/>
                <a:uFillTx/>
              </a:endParaRPr>
            </a:p>
          </p:txBody>
        </p:sp>
        <p:grpSp>
          <p:nvGrpSpPr>
            <p:cNvPr id="8" name="Group 155"/>
            <p:cNvGrpSpPr/>
            <p:nvPr/>
          </p:nvGrpSpPr>
          <p:grpSpPr>
            <a:xfrm>
              <a:off x="7239000" y="4724959"/>
              <a:ext cx="1828800" cy="1066241"/>
              <a:chOff x="7086599" y="4420159"/>
              <a:chExt cx="1828800" cy="1066241"/>
            </a:xfrm>
          </p:grpSpPr>
          <p:grpSp>
            <p:nvGrpSpPr>
              <p:cNvPr id="9" name="Group 144"/>
              <p:cNvGrpSpPr/>
              <p:nvPr/>
            </p:nvGrpSpPr>
            <p:grpSpPr>
              <a:xfrm>
                <a:off x="7086599" y="4420159"/>
                <a:ext cx="1828800" cy="307777"/>
                <a:chOff x="6857999" y="4420159"/>
                <a:chExt cx="2057401" cy="307777"/>
              </a:xfrm>
            </p:grpSpPr>
            <p:sp>
              <p:nvSpPr>
                <p:cNvPr id="301" name="Rectangle 300"/>
                <p:cNvSpPr>
                  <a:spLocks noChangeArrowheads="1"/>
                </p:cNvSpPr>
                <p:nvPr/>
              </p:nvSpPr>
              <p:spPr bwMode="gray">
                <a:xfrm>
                  <a:off x="6857999" y="4459747"/>
                  <a:ext cx="228600" cy="228600"/>
                </a:xfrm>
                <a:prstGeom prst="rect">
                  <a:avLst/>
                </a:prstGeom>
                <a:solidFill>
                  <a:srgbClr val="005691"/>
                </a:solidFill>
                <a:ln w="25400">
                  <a:noFill/>
                  <a:miter lim="800000"/>
                  <a:headEnd/>
                  <a:tailEn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dirty="0">
                    <a:ln>
                      <a:noFill/>
                    </a:ln>
                    <a:solidFill>
                      <a:srgbClr val="000000"/>
                    </a:solidFill>
                    <a:effectLst/>
                    <a:uLnTx/>
                    <a:uFillTx/>
                    <a:ea typeface="Arial Unicode MS" pitchFamily="34" charset="-128"/>
                    <a:cs typeface="Arial Unicode MS" pitchFamily="34" charset="-128"/>
                  </a:endParaRPr>
                </a:p>
              </p:txBody>
            </p:sp>
            <p:sp>
              <p:nvSpPr>
                <p:cNvPr id="302" name="Text Box 146"/>
                <p:cNvSpPr txBox="1">
                  <a:spLocks noChangeArrowheads="1"/>
                </p:cNvSpPr>
                <p:nvPr/>
              </p:nvSpPr>
              <p:spPr bwMode="gray">
                <a:xfrm>
                  <a:off x="7174107" y="4420159"/>
                  <a:ext cx="1741293" cy="307777"/>
                </a:xfrm>
                <a:prstGeom prst="rect">
                  <a:avLst/>
                </a:prstGeom>
                <a:noFill/>
                <a:ln w="9525">
                  <a:noFill/>
                  <a:miter lim="800000"/>
                  <a:headEnd/>
                  <a:tailEnd/>
                </a:ln>
                <a:effectLst/>
              </p:spPr>
              <p:txBody>
                <a:bodyPr wrap="square" lIns="0" tIns="0" rIns="0" bIns="0" anchor="ctr">
                  <a:spAutoFit/>
                </a:bodyPr>
                <a:lstStyle/>
                <a:p>
                  <a:pPr marL="0" marR="0" lvl="0" indent="0" defTabSz="914400" eaLnBrk="0" fontAlgn="base" latinLnBrk="0" hangingPunct="0">
                    <a:lnSpc>
                      <a:spcPct val="100000"/>
                    </a:lnSpc>
                    <a:spcBef>
                      <a:spcPts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ea typeface="Arial Unicode MS" pitchFamily="34" charset="-128"/>
                      <a:cs typeface="Arial Unicode MS" pitchFamily="34" charset="-128"/>
                    </a:rPr>
                    <a:t>Proposed EHB Benchmark Plan (12)</a:t>
                  </a:r>
                  <a:endParaRPr kumimoji="0" lang="en-US" sz="1000" b="0" i="0" u="none" strike="noStrike" kern="0" cap="none" spc="0" normalizeH="0" baseline="0" noProof="0" dirty="0">
                    <a:ln>
                      <a:noFill/>
                    </a:ln>
                    <a:solidFill>
                      <a:srgbClr val="000000"/>
                    </a:solidFill>
                    <a:effectLst/>
                    <a:uLnTx/>
                    <a:uFillTx/>
                    <a:ea typeface="Arial Unicode MS" pitchFamily="34" charset="-128"/>
                    <a:cs typeface="Arial Unicode MS" pitchFamily="34" charset="-128"/>
                  </a:endParaRPr>
                </a:p>
              </p:txBody>
            </p:sp>
          </p:grpSp>
          <p:grpSp>
            <p:nvGrpSpPr>
              <p:cNvPr id="10" name="Group 147"/>
              <p:cNvGrpSpPr/>
              <p:nvPr/>
            </p:nvGrpSpPr>
            <p:grpSpPr>
              <a:xfrm>
                <a:off x="7086599" y="4838979"/>
                <a:ext cx="1828800" cy="307777"/>
                <a:chOff x="7010400" y="4876800"/>
                <a:chExt cx="1971282" cy="307777"/>
              </a:xfrm>
            </p:grpSpPr>
            <p:sp>
              <p:nvSpPr>
                <p:cNvPr id="299" name="Text Box 146"/>
                <p:cNvSpPr txBox="1">
                  <a:spLocks noChangeArrowheads="1"/>
                </p:cNvSpPr>
                <p:nvPr/>
              </p:nvSpPr>
              <p:spPr bwMode="gray">
                <a:xfrm>
                  <a:off x="7326508" y="4876800"/>
                  <a:ext cx="1655174" cy="307777"/>
                </a:xfrm>
                <a:prstGeom prst="rect">
                  <a:avLst/>
                </a:prstGeom>
                <a:noFill/>
                <a:ln w="9525">
                  <a:noFill/>
                  <a:miter lim="800000"/>
                  <a:headEnd/>
                  <a:tailEnd/>
                </a:ln>
                <a:effectLst/>
              </p:spPr>
              <p:txBody>
                <a:bodyPr lIns="0" tIns="0" rIns="0" bIns="0" anchor="ctr">
                  <a:spAutoFit/>
                </a:bodyPr>
                <a:lstStyle/>
                <a:p>
                  <a:pPr marL="0" marR="0" lvl="0" indent="0" defTabSz="914400" eaLnBrk="0" fontAlgn="base" latinLnBrk="0" hangingPunct="0">
                    <a:lnSpc>
                      <a:spcPct val="100000"/>
                    </a:lnSpc>
                    <a:spcBef>
                      <a:spcPts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ea typeface="Arial Unicode MS" pitchFamily="34" charset="-128"/>
                      <a:cs typeface="Arial Unicode MS" pitchFamily="34" charset="-128"/>
                    </a:rPr>
                    <a:t>Identified Potential EHB Benchmark Plans (20)</a:t>
                  </a:r>
                </a:p>
              </p:txBody>
            </p:sp>
            <p:sp>
              <p:nvSpPr>
                <p:cNvPr id="300" name="Rectangle 139"/>
                <p:cNvSpPr>
                  <a:spLocks noChangeArrowheads="1"/>
                </p:cNvSpPr>
                <p:nvPr/>
              </p:nvSpPr>
              <p:spPr bwMode="gray">
                <a:xfrm>
                  <a:off x="7010400" y="4916388"/>
                  <a:ext cx="228600" cy="228600"/>
                </a:xfrm>
                <a:prstGeom prst="rect">
                  <a:avLst/>
                </a:prstGeom>
                <a:solidFill>
                  <a:srgbClr val="DF930B"/>
                </a:solidFill>
                <a:ln w="3175">
                  <a:noFill/>
                  <a:miter lim="800000"/>
                  <a:headEnd/>
                  <a:tailEn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dirty="0">
                    <a:ln>
                      <a:noFill/>
                    </a:ln>
                    <a:solidFill>
                      <a:srgbClr val="000000"/>
                    </a:solidFill>
                    <a:effectLst/>
                    <a:uLnTx/>
                    <a:uFillTx/>
                    <a:ea typeface="Arial Unicode MS" pitchFamily="34" charset="-128"/>
                    <a:cs typeface="Arial Unicode MS" pitchFamily="34" charset="-128"/>
                  </a:endParaRPr>
                </a:p>
              </p:txBody>
            </p:sp>
          </p:grpSp>
          <p:grpSp>
            <p:nvGrpSpPr>
              <p:cNvPr id="11" name="Group 150"/>
              <p:cNvGrpSpPr/>
              <p:nvPr/>
            </p:nvGrpSpPr>
            <p:grpSpPr>
              <a:xfrm>
                <a:off x="7086599" y="5257800"/>
                <a:ext cx="1828800" cy="228600"/>
                <a:chOff x="6857999" y="5111414"/>
                <a:chExt cx="2044613" cy="228600"/>
              </a:xfrm>
            </p:grpSpPr>
            <p:sp>
              <p:nvSpPr>
                <p:cNvPr id="297" name="Text Box 141"/>
                <p:cNvSpPr txBox="1">
                  <a:spLocks noChangeArrowheads="1"/>
                </p:cNvSpPr>
                <p:nvPr/>
              </p:nvSpPr>
              <p:spPr bwMode="gray">
                <a:xfrm>
                  <a:off x="7174107" y="5148770"/>
                  <a:ext cx="1728505" cy="153888"/>
                </a:xfrm>
                <a:prstGeom prst="rect">
                  <a:avLst/>
                </a:prstGeom>
                <a:noFill/>
                <a:ln w="9525" algn="ctr">
                  <a:noFill/>
                  <a:miter lim="800000"/>
                  <a:headEnd/>
                  <a:tailEnd/>
                </a:ln>
                <a:effectLst/>
              </p:spPr>
              <p:txBody>
                <a:bodyPr wrap="square" lIns="0" tIns="0" rIns="0" bIns="0">
                  <a:spAutoFit/>
                </a:bodyPr>
                <a:lstStyle/>
                <a:p>
                  <a:pPr marL="0" marR="0" lvl="0" indent="0" defTabSz="914400" eaLnBrk="0" fontAlgn="base" latinLnBrk="0" hangingPunct="0">
                    <a:lnSpc>
                      <a:spcPct val="100000"/>
                    </a:lnSpc>
                    <a:spcBef>
                      <a:spcPts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ea typeface="Arial Unicode MS" pitchFamily="34" charset="-128"/>
                      <a:cs typeface="Arial Unicode MS" pitchFamily="34" charset="-128"/>
                    </a:rPr>
                    <a:t>No Public Activity (19)</a:t>
                  </a:r>
                  <a:endParaRPr kumimoji="0" lang="en-US" sz="1000" b="0" i="0" u="none" strike="noStrike" kern="0" cap="none" spc="0" normalizeH="0" baseline="0" noProof="0" dirty="0">
                    <a:ln>
                      <a:noFill/>
                    </a:ln>
                    <a:solidFill>
                      <a:srgbClr val="000000"/>
                    </a:solidFill>
                    <a:effectLst/>
                    <a:uLnTx/>
                    <a:uFillTx/>
                    <a:ea typeface="Arial Unicode MS" pitchFamily="34" charset="-128"/>
                    <a:cs typeface="Arial Unicode MS" pitchFamily="34" charset="-128"/>
                  </a:endParaRPr>
                </a:p>
              </p:txBody>
            </p:sp>
            <p:sp>
              <p:nvSpPr>
                <p:cNvPr id="298" name="Rectangle 139"/>
                <p:cNvSpPr>
                  <a:spLocks noChangeArrowheads="1"/>
                </p:cNvSpPr>
                <p:nvPr/>
              </p:nvSpPr>
              <p:spPr bwMode="gray">
                <a:xfrm>
                  <a:off x="6857999" y="5111414"/>
                  <a:ext cx="228600" cy="228600"/>
                </a:xfrm>
                <a:prstGeom prst="rect">
                  <a:avLst/>
                </a:prstGeom>
                <a:solidFill>
                  <a:srgbClr val="E3E3E3"/>
                </a:solidFill>
                <a:ln w="3175">
                  <a:noFill/>
                  <a:miter lim="800000"/>
                  <a:headEnd/>
                  <a:tailEnd/>
                </a:ln>
                <a:effectLst/>
              </p:spPr>
              <p:txBody>
                <a:bodyPr/>
                <a:lstStyle/>
                <a:p>
                  <a:pPr marL="0" marR="0" lvl="0" indent="0" algn="ctr" defTabSz="914400" eaLnBrk="1" fontAlgn="base" latinLnBrk="0" hangingPunct="1">
                    <a:lnSpc>
                      <a:spcPct val="100000"/>
                    </a:lnSpc>
                    <a:spcBef>
                      <a:spcPct val="50000"/>
                    </a:spcBef>
                    <a:spcAft>
                      <a:spcPct val="0"/>
                    </a:spcAft>
                    <a:buClr>
                      <a:srgbClr val="FECC68"/>
                    </a:buClr>
                    <a:buSzPct val="85000"/>
                    <a:buFont typeface="Wingdings 2" pitchFamily="18" charset="2"/>
                    <a:buNone/>
                    <a:tabLst/>
                    <a:defRPr/>
                  </a:pPr>
                  <a:endParaRPr kumimoji="0" lang="en-US" sz="1400" b="0" i="0" u="none" strike="noStrike" kern="0" cap="none" spc="0" normalizeH="0" baseline="0" noProof="0" dirty="0">
                    <a:ln>
                      <a:noFill/>
                    </a:ln>
                    <a:solidFill>
                      <a:srgbClr val="000000"/>
                    </a:solidFill>
                    <a:effectLst/>
                    <a:uLnTx/>
                    <a:uFillTx/>
                    <a:ea typeface="Arial Unicode MS" pitchFamily="34" charset="-128"/>
                    <a:cs typeface="Arial Unicode MS" pitchFamily="34" charset="-128"/>
                  </a:endParaRPr>
                </a:p>
              </p:txBody>
            </p:sp>
          </p:grpSp>
        </p:grpSp>
      </p:grpSp>
      <p:sp>
        <p:nvSpPr>
          <p:cNvPr id="421" name="TextBox 420"/>
          <p:cNvSpPr txBox="1"/>
          <p:nvPr/>
        </p:nvSpPr>
        <p:spPr>
          <a:xfrm>
            <a:off x="1244554" y="6427113"/>
            <a:ext cx="6614556" cy="253916"/>
          </a:xfrm>
          <a:prstGeom prst="rect">
            <a:avLst/>
          </a:prstGeom>
          <a:noFill/>
        </p:spPr>
        <p:txBody>
          <a:bodyPr wrap="square" rtlCol="0">
            <a:spAutoFit/>
          </a:bodyPr>
          <a:lstStyle/>
          <a:p>
            <a:pPr fontAlgn="auto">
              <a:spcBef>
                <a:spcPts val="0"/>
              </a:spcBef>
              <a:spcAft>
                <a:spcPts val="0"/>
              </a:spcAft>
              <a:defRPr/>
            </a:pPr>
            <a:r>
              <a:rPr lang="en-US" sz="1050" kern="0" dirty="0" smtClean="0">
                <a:solidFill>
                  <a:srgbClr val="757575"/>
                </a:solidFill>
              </a:rPr>
              <a:t>Updated September 17, 2012</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TOC theme">
  <a:themeElements>
    <a:clrScheme name="1_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a:majorFont>
        <a:latin typeface="Arial"/>
        <a:ea typeface="Geneva"/>
        <a:cs typeface="Geneva"/>
      </a:majorFont>
      <a:minorFont>
        <a:latin typeface="Arial"/>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pitchFamily="34" charset="0"/>
            <a:ea typeface="Geneva" pitchFamily="34" charset="0"/>
            <a:cs typeface="Geneva" pitchFamily="34" charset="0"/>
          </a:defRPr>
        </a:defPPr>
      </a:lstStyle>
    </a:spDef>
    <a:lnDef>
      <a:spPr bwMode="auto">
        <a:noFill/>
        <a:ln w="9525" cap="flat" cmpd="sng" algn="ctr">
          <a:solidFill>
            <a:schemeClr val="bg1">
              <a:lumMod val="75000"/>
            </a:schemeClr>
          </a:solidFill>
          <a:prstDash val="solid"/>
          <a:round/>
          <a:headEnd type="none" w="med" len="med"/>
          <a:tailEnd type="none" w="med" len="med"/>
        </a:ln>
        <a:effectLst/>
      </a:spPr>
      <a:bodyPr/>
      <a:lstStyle/>
    </a:lnDef>
    <a:txDef>
      <a:spPr>
        <a:noFill/>
      </a:spPr>
      <a:bodyPr wrap="none" rtlCol="0">
        <a:spAutoFit/>
      </a:bodyPr>
      <a:lstStyle>
        <a:defPPr>
          <a:defRPr sz="1200" dirty="0" smtClean="0">
            <a:solidFill>
              <a:srgbClr val="777777"/>
            </a:solidFill>
          </a:defRPr>
        </a:defPPr>
      </a:lstStyle>
    </a:txDef>
  </a:objectDefaults>
  <a:extraClrSchemeLst>
    <a:extraClrScheme>
      <a:clrScheme name="1_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18818</TotalTime>
  <Words>565</Words>
  <Application>Microsoft Office PowerPoint</Application>
  <PresentationFormat>On-screen Show (4:3)</PresentationFormat>
  <Paragraphs>307</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WTOC theme</vt:lpstr>
      <vt:lpstr>Step Therapy State Legislation Update 2011-2012</vt:lpstr>
      <vt:lpstr>Uniform and Electronic Prior Authorization State Legislation 2011-2012</vt:lpstr>
      <vt:lpstr>Specialty Tiers Legislative Status 2011-2012</vt:lpstr>
      <vt:lpstr>Slide 4</vt:lpstr>
      <vt:lpstr>Essential Benefit Benchmark Plan Selection </vt:lpstr>
    </vt:vector>
  </TitlesOfParts>
  <Company>Pfizer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duczya</dc:creator>
  <cp:lastModifiedBy>Robert Popovian</cp:lastModifiedBy>
  <cp:revision>994</cp:revision>
  <dcterms:created xsi:type="dcterms:W3CDTF">2010-06-30T12:26:47Z</dcterms:created>
  <dcterms:modified xsi:type="dcterms:W3CDTF">2012-10-13T00:37:45Z</dcterms:modified>
</cp:coreProperties>
</file>